
<file path=[Content_Types].xml><?xml version="1.0" encoding="utf-8"?>
<Types xmlns="http://schemas.openxmlformats.org/package/2006/content-types">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0"/>
  </p:notesMasterIdLst>
  <p:sldIdLst>
    <p:sldId id="352" r:id="rId2"/>
    <p:sldId id="271" r:id="rId3"/>
    <p:sldId id="354" r:id="rId4"/>
    <p:sldId id="355" r:id="rId5"/>
    <p:sldId id="356" r:id="rId6"/>
    <p:sldId id="357" r:id="rId7"/>
    <p:sldId id="358" r:id="rId8"/>
    <p:sldId id="359" r:id="rId9"/>
    <p:sldId id="360" r:id="rId10"/>
    <p:sldId id="361" r:id="rId11"/>
    <p:sldId id="362" r:id="rId12"/>
    <p:sldId id="363" r:id="rId13"/>
    <p:sldId id="364" r:id="rId14"/>
    <p:sldId id="365" r:id="rId15"/>
    <p:sldId id="366" r:id="rId16"/>
    <p:sldId id="367" r:id="rId17"/>
    <p:sldId id="368" r:id="rId18"/>
    <p:sldId id="353" r:id="rId19"/>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2440" autoAdjust="0"/>
    <p:restoredTop sz="81790" autoAdjust="0"/>
  </p:normalViewPr>
  <p:slideViewPr>
    <p:cSldViewPr snapToGrid="0">
      <p:cViewPr varScale="1">
        <p:scale>
          <a:sx n="50" d="100"/>
          <a:sy n="50" d="100"/>
        </p:scale>
        <p:origin x="223" y="29"/>
      </p:cViewPr>
      <p:guideLst/>
    </p:cSldViewPr>
  </p:slideViewPr>
  <p:outlineViewPr>
    <p:cViewPr>
      <p:scale>
        <a:sx n="33" d="100"/>
        <a:sy n="33" d="100"/>
      </p:scale>
      <p:origin x="0" y="-23570"/>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microsoft.com/office/2016/11/relationships/changesInfo" Target="changesInfos/changesInfo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Charles Robbins" userId="2a2c6b74727e6a50" providerId="LiveId" clId="{2DB5D75F-40BB-43E8-A215-5D153E182341}"/>
    <pc:docChg chg="custSel modSld">
      <pc:chgData name="Charles Robbins" userId="2a2c6b74727e6a50" providerId="LiveId" clId="{2DB5D75F-40BB-43E8-A215-5D153E182341}" dt="2023-11-03T02:54:26.389" v="46" actId="5793"/>
      <pc:docMkLst>
        <pc:docMk/>
      </pc:docMkLst>
      <pc:sldChg chg="modSp mod">
        <pc:chgData name="Charles Robbins" userId="2a2c6b74727e6a50" providerId="LiveId" clId="{2DB5D75F-40BB-43E8-A215-5D153E182341}" dt="2023-11-03T02:47:55.963" v="6" actId="14100"/>
        <pc:sldMkLst>
          <pc:docMk/>
          <pc:sldMk cId="409111758" sldId="271"/>
        </pc:sldMkLst>
        <pc:spChg chg="mod">
          <ac:chgData name="Charles Robbins" userId="2a2c6b74727e6a50" providerId="LiveId" clId="{2DB5D75F-40BB-43E8-A215-5D153E182341}" dt="2023-11-03T02:47:55.963" v="6" actId="14100"/>
          <ac:spMkLst>
            <pc:docMk/>
            <pc:sldMk cId="409111758" sldId="271"/>
            <ac:spMk id="10" creationId="{1DF33E41-71A3-C3D2-B2FA-8BDDED6691DA}"/>
          </ac:spMkLst>
        </pc:spChg>
      </pc:sldChg>
      <pc:sldChg chg="modSp mod">
        <pc:chgData name="Charles Robbins" userId="2a2c6b74727e6a50" providerId="LiveId" clId="{2DB5D75F-40BB-43E8-A215-5D153E182341}" dt="2023-11-03T02:47:17.569" v="3" actId="255"/>
        <pc:sldMkLst>
          <pc:docMk/>
          <pc:sldMk cId="2478517549" sldId="354"/>
        </pc:sldMkLst>
        <pc:spChg chg="mod">
          <ac:chgData name="Charles Robbins" userId="2a2c6b74727e6a50" providerId="LiveId" clId="{2DB5D75F-40BB-43E8-A215-5D153E182341}" dt="2023-11-03T02:47:17.569" v="3" actId="255"/>
          <ac:spMkLst>
            <pc:docMk/>
            <pc:sldMk cId="2478517549" sldId="354"/>
            <ac:spMk id="10" creationId="{1DF33E41-71A3-C3D2-B2FA-8BDDED6691DA}"/>
          </ac:spMkLst>
        </pc:spChg>
      </pc:sldChg>
      <pc:sldChg chg="modSp mod">
        <pc:chgData name="Charles Robbins" userId="2a2c6b74727e6a50" providerId="LiveId" clId="{2DB5D75F-40BB-43E8-A215-5D153E182341}" dt="2023-11-03T02:47:43.939" v="5" actId="14100"/>
        <pc:sldMkLst>
          <pc:docMk/>
          <pc:sldMk cId="1669780863" sldId="355"/>
        </pc:sldMkLst>
        <pc:spChg chg="mod">
          <ac:chgData name="Charles Robbins" userId="2a2c6b74727e6a50" providerId="LiveId" clId="{2DB5D75F-40BB-43E8-A215-5D153E182341}" dt="2023-11-03T02:47:43.939" v="5" actId="14100"/>
          <ac:spMkLst>
            <pc:docMk/>
            <pc:sldMk cId="1669780863" sldId="355"/>
            <ac:spMk id="10" creationId="{1DF33E41-71A3-C3D2-B2FA-8BDDED6691DA}"/>
          </ac:spMkLst>
        </pc:spChg>
      </pc:sldChg>
      <pc:sldChg chg="modSp mod">
        <pc:chgData name="Charles Robbins" userId="2a2c6b74727e6a50" providerId="LiveId" clId="{2DB5D75F-40BB-43E8-A215-5D153E182341}" dt="2023-11-03T02:48:28.907" v="10" actId="14100"/>
        <pc:sldMkLst>
          <pc:docMk/>
          <pc:sldMk cId="333781302" sldId="356"/>
        </pc:sldMkLst>
        <pc:spChg chg="mod">
          <ac:chgData name="Charles Robbins" userId="2a2c6b74727e6a50" providerId="LiveId" clId="{2DB5D75F-40BB-43E8-A215-5D153E182341}" dt="2023-11-03T02:48:28.907" v="10" actId="14100"/>
          <ac:spMkLst>
            <pc:docMk/>
            <pc:sldMk cId="333781302" sldId="356"/>
            <ac:spMk id="10" creationId="{1DF33E41-71A3-C3D2-B2FA-8BDDED6691DA}"/>
          </ac:spMkLst>
        </pc:spChg>
      </pc:sldChg>
      <pc:sldChg chg="modSp mod">
        <pc:chgData name="Charles Robbins" userId="2a2c6b74727e6a50" providerId="LiveId" clId="{2DB5D75F-40BB-43E8-A215-5D153E182341}" dt="2023-11-03T02:49:26.298" v="15" actId="2711"/>
        <pc:sldMkLst>
          <pc:docMk/>
          <pc:sldMk cId="583398785" sldId="357"/>
        </pc:sldMkLst>
        <pc:spChg chg="mod">
          <ac:chgData name="Charles Robbins" userId="2a2c6b74727e6a50" providerId="LiveId" clId="{2DB5D75F-40BB-43E8-A215-5D153E182341}" dt="2023-11-03T02:49:26.298" v="15" actId="2711"/>
          <ac:spMkLst>
            <pc:docMk/>
            <pc:sldMk cId="583398785" sldId="357"/>
            <ac:spMk id="10" creationId="{1DF33E41-71A3-C3D2-B2FA-8BDDED6691DA}"/>
          </ac:spMkLst>
        </pc:spChg>
      </pc:sldChg>
      <pc:sldChg chg="modSp mod">
        <pc:chgData name="Charles Robbins" userId="2a2c6b74727e6a50" providerId="LiveId" clId="{2DB5D75F-40BB-43E8-A215-5D153E182341}" dt="2023-11-03T02:49:45.154" v="17" actId="255"/>
        <pc:sldMkLst>
          <pc:docMk/>
          <pc:sldMk cId="1924810604" sldId="358"/>
        </pc:sldMkLst>
        <pc:spChg chg="mod">
          <ac:chgData name="Charles Robbins" userId="2a2c6b74727e6a50" providerId="LiveId" clId="{2DB5D75F-40BB-43E8-A215-5D153E182341}" dt="2023-11-03T02:49:45.154" v="17" actId="255"/>
          <ac:spMkLst>
            <pc:docMk/>
            <pc:sldMk cId="1924810604" sldId="358"/>
            <ac:spMk id="10" creationId="{1DF33E41-71A3-C3D2-B2FA-8BDDED6691DA}"/>
          </ac:spMkLst>
        </pc:spChg>
      </pc:sldChg>
      <pc:sldChg chg="modSp mod">
        <pc:chgData name="Charles Robbins" userId="2a2c6b74727e6a50" providerId="LiveId" clId="{2DB5D75F-40BB-43E8-A215-5D153E182341}" dt="2023-11-03T02:50:08.491" v="19" actId="255"/>
        <pc:sldMkLst>
          <pc:docMk/>
          <pc:sldMk cId="1760729764" sldId="359"/>
        </pc:sldMkLst>
        <pc:spChg chg="mod">
          <ac:chgData name="Charles Robbins" userId="2a2c6b74727e6a50" providerId="LiveId" clId="{2DB5D75F-40BB-43E8-A215-5D153E182341}" dt="2023-11-03T02:50:08.491" v="19" actId="255"/>
          <ac:spMkLst>
            <pc:docMk/>
            <pc:sldMk cId="1760729764" sldId="359"/>
            <ac:spMk id="10" creationId="{1DF33E41-71A3-C3D2-B2FA-8BDDED6691DA}"/>
          </ac:spMkLst>
        </pc:spChg>
      </pc:sldChg>
      <pc:sldChg chg="modSp mod">
        <pc:chgData name="Charles Robbins" userId="2a2c6b74727e6a50" providerId="LiveId" clId="{2DB5D75F-40BB-43E8-A215-5D153E182341}" dt="2023-11-03T02:50:19.625" v="21" actId="255"/>
        <pc:sldMkLst>
          <pc:docMk/>
          <pc:sldMk cId="3360506694" sldId="360"/>
        </pc:sldMkLst>
        <pc:spChg chg="mod">
          <ac:chgData name="Charles Robbins" userId="2a2c6b74727e6a50" providerId="LiveId" clId="{2DB5D75F-40BB-43E8-A215-5D153E182341}" dt="2023-11-03T02:50:19.625" v="21" actId="255"/>
          <ac:spMkLst>
            <pc:docMk/>
            <pc:sldMk cId="3360506694" sldId="360"/>
            <ac:spMk id="10" creationId="{1DF33E41-71A3-C3D2-B2FA-8BDDED6691DA}"/>
          </ac:spMkLst>
        </pc:spChg>
      </pc:sldChg>
      <pc:sldChg chg="modSp mod">
        <pc:chgData name="Charles Robbins" userId="2a2c6b74727e6a50" providerId="LiveId" clId="{2DB5D75F-40BB-43E8-A215-5D153E182341}" dt="2023-11-03T02:53:18.049" v="41" actId="255"/>
        <pc:sldMkLst>
          <pc:docMk/>
          <pc:sldMk cId="874336042" sldId="361"/>
        </pc:sldMkLst>
        <pc:spChg chg="mod">
          <ac:chgData name="Charles Robbins" userId="2a2c6b74727e6a50" providerId="LiveId" clId="{2DB5D75F-40BB-43E8-A215-5D153E182341}" dt="2023-11-03T02:53:18.049" v="41" actId="255"/>
          <ac:spMkLst>
            <pc:docMk/>
            <pc:sldMk cId="874336042" sldId="361"/>
            <ac:spMk id="10" creationId="{1DF33E41-71A3-C3D2-B2FA-8BDDED6691DA}"/>
          </ac:spMkLst>
        </pc:spChg>
      </pc:sldChg>
      <pc:sldChg chg="modSp mod">
        <pc:chgData name="Charles Robbins" userId="2a2c6b74727e6a50" providerId="LiveId" clId="{2DB5D75F-40BB-43E8-A215-5D153E182341}" dt="2023-11-03T02:52:33.963" v="38" actId="255"/>
        <pc:sldMkLst>
          <pc:docMk/>
          <pc:sldMk cId="1040262508" sldId="362"/>
        </pc:sldMkLst>
        <pc:spChg chg="mod">
          <ac:chgData name="Charles Robbins" userId="2a2c6b74727e6a50" providerId="LiveId" clId="{2DB5D75F-40BB-43E8-A215-5D153E182341}" dt="2023-11-03T02:52:33.963" v="38" actId="255"/>
          <ac:spMkLst>
            <pc:docMk/>
            <pc:sldMk cId="1040262508" sldId="362"/>
            <ac:spMk id="10" creationId="{1DF33E41-71A3-C3D2-B2FA-8BDDED6691DA}"/>
          </ac:spMkLst>
        </pc:spChg>
      </pc:sldChg>
      <pc:sldChg chg="modSp mod">
        <pc:chgData name="Charles Robbins" userId="2a2c6b74727e6a50" providerId="LiveId" clId="{2DB5D75F-40BB-43E8-A215-5D153E182341}" dt="2023-11-03T02:52:14.711" v="35" actId="20577"/>
        <pc:sldMkLst>
          <pc:docMk/>
          <pc:sldMk cId="3960794616" sldId="363"/>
        </pc:sldMkLst>
        <pc:spChg chg="mod">
          <ac:chgData name="Charles Robbins" userId="2a2c6b74727e6a50" providerId="LiveId" clId="{2DB5D75F-40BB-43E8-A215-5D153E182341}" dt="2023-11-03T02:52:14.711" v="35" actId="20577"/>
          <ac:spMkLst>
            <pc:docMk/>
            <pc:sldMk cId="3960794616" sldId="363"/>
            <ac:spMk id="10" creationId="{1DF33E41-71A3-C3D2-B2FA-8BDDED6691DA}"/>
          </ac:spMkLst>
        </pc:spChg>
      </pc:sldChg>
      <pc:sldChg chg="modSp mod">
        <pc:chgData name="Charles Robbins" userId="2a2c6b74727e6a50" providerId="LiveId" clId="{2DB5D75F-40BB-43E8-A215-5D153E182341}" dt="2023-11-03T02:51:46.340" v="30" actId="255"/>
        <pc:sldMkLst>
          <pc:docMk/>
          <pc:sldMk cId="3870690824" sldId="364"/>
        </pc:sldMkLst>
        <pc:spChg chg="mod">
          <ac:chgData name="Charles Robbins" userId="2a2c6b74727e6a50" providerId="LiveId" clId="{2DB5D75F-40BB-43E8-A215-5D153E182341}" dt="2023-11-03T02:51:46.340" v="30" actId="255"/>
          <ac:spMkLst>
            <pc:docMk/>
            <pc:sldMk cId="3870690824" sldId="364"/>
            <ac:spMk id="10" creationId="{1DF33E41-71A3-C3D2-B2FA-8BDDED6691DA}"/>
          </ac:spMkLst>
        </pc:spChg>
      </pc:sldChg>
      <pc:sldChg chg="modSp mod">
        <pc:chgData name="Charles Robbins" userId="2a2c6b74727e6a50" providerId="LiveId" clId="{2DB5D75F-40BB-43E8-A215-5D153E182341}" dt="2023-11-03T02:54:26.389" v="46" actId="5793"/>
        <pc:sldMkLst>
          <pc:docMk/>
          <pc:sldMk cId="480871702" sldId="365"/>
        </pc:sldMkLst>
        <pc:spChg chg="mod">
          <ac:chgData name="Charles Robbins" userId="2a2c6b74727e6a50" providerId="LiveId" clId="{2DB5D75F-40BB-43E8-A215-5D153E182341}" dt="2023-11-03T02:54:26.389" v="46" actId="5793"/>
          <ac:spMkLst>
            <pc:docMk/>
            <pc:sldMk cId="480871702" sldId="365"/>
            <ac:spMk id="10" creationId="{1DF33E41-71A3-C3D2-B2FA-8BDDED6691DA}"/>
          </ac:spMkLst>
        </pc:spChg>
      </pc:sldChg>
      <pc:sldChg chg="modSp mod">
        <pc:chgData name="Charles Robbins" userId="2a2c6b74727e6a50" providerId="LiveId" clId="{2DB5D75F-40BB-43E8-A215-5D153E182341}" dt="2023-11-03T02:53:54.835" v="43" actId="255"/>
        <pc:sldMkLst>
          <pc:docMk/>
          <pc:sldMk cId="3243247011" sldId="366"/>
        </pc:sldMkLst>
        <pc:spChg chg="mod">
          <ac:chgData name="Charles Robbins" userId="2a2c6b74727e6a50" providerId="LiveId" clId="{2DB5D75F-40BB-43E8-A215-5D153E182341}" dt="2023-11-03T02:53:54.835" v="43" actId="255"/>
          <ac:spMkLst>
            <pc:docMk/>
            <pc:sldMk cId="3243247011" sldId="366"/>
            <ac:spMk id="10" creationId="{1DF33E41-71A3-C3D2-B2FA-8BDDED6691DA}"/>
          </ac:spMkLst>
        </pc:spChg>
      </pc:sldChg>
      <pc:sldChg chg="modSp mod">
        <pc:chgData name="Charles Robbins" userId="2a2c6b74727e6a50" providerId="LiveId" clId="{2DB5D75F-40BB-43E8-A215-5D153E182341}" dt="2023-11-03T02:53:42.456" v="42" actId="255"/>
        <pc:sldMkLst>
          <pc:docMk/>
          <pc:sldMk cId="144118876" sldId="367"/>
        </pc:sldMkLst>
        <pc:spChg chg="mod">
          <ac:chgData name="Charles Robbins" userId="2a2c6b74727e6a50" providerId="LiveId" clId="{2DB5D75F-40BB-43E8-A215-5D153E182341}" dt="2023-11-03T02:53:42.456" v="42" actId="255"/>
          <ac:spMkLst>
            <pc:docMk/>
            <pc:sldMk cId="144118876" sldId="367"/>
            <ac:spMk id="10" creationId="{1DF33E41-71A3-C3D2-B2FA-8BDDED6691DA}"/>
          </ac:spMkLst>
        </pc:spChg>
      </pc:sldChg>
      <pc:sldChg chg="modSp mod">
        <pc:chgData name="Charles Robbins" userId="2a2c6b74727e6a50" providerId="LiveId" clId="{2DB5D75F-40BB-43E8-A215-5D153E182341}" dt="2023-11-03T02:54:03.287" v="44" actId="255"/>
        <pc:sldMkLst>
          <pc:docMk/>
          <pc:sldMk cId="2222907466" sldId="368"/>
        </pc:sldMkLst>
        <pc:spChg chg="mod">
          <ac:chgData name="Charles Robbins" userId="2a2c6b74727e6a50" providerId="LiveId" clId="{2DB5D75F-40BB-43E8-A215-5D153E182341}" dt="2023-11-03T02:54:03.287" v="44" actId="255"/>
          <ac:spMkLst>
            <pc:docMk/>
            <pc:sldMk cId="2222907466" sldId="368"/>
            <ac:spMk id="10" creationId="{1DF33E41-71A3-C3D2-B2FA-8BDDED6691DA}"/>
          </ac:spMkLst>
        </pc:spChg>
      </pc:sldChg>
    </pc:docChg>
  </pc:docChgLst>
  <pc:docChgLst>
    <pc:chgData name="Charles Robbins" userId="2a2c6b74727e6a50" providerId="LiveId" clId="{2E07516F-8FF5-45CF-AEB0-1FED3F222FBC}"/>
    <pc:docChg chg="undo redo custSel addSld delSld modSld sldOrd">
      <pc:chgData name="Charles Robbins" userId="2a2c6b74727e6a50" providerId="LiveId" clId="{2E07516F-8FF5-45CF-AEB0-1FED3F222FBC}" dt="2023-05-25T23:54:08.377" v="549" actId="255"/>
      <pc:docMkLst>
        <pc:docMk/>
      </pc:docMkLst>
      <pc:sldChg chg="modSp mod modNotesTx">
        <pc:chgData name="Charles Robbins" userId="2a2c6b74727e6a50" providerId="LiveId" clId="{2E07516F-8FF5-45CF-AEB0-1FED3F222FBC}" dt="2023-05-25T23:26:03.908" v="30"/>
        <pc:sldMkLst>
          <pc:docMk/>
          <pc:sldMk cId="409111758" sldId="271"/>
        </pc:sldMkLst>
        <pc:spChg chg="mod">
          <ac:chgData name="Charles Robbins" userId="2a2c6b74727e6a50" providerId="LiveId" clId="{2E07516F-8FF5-45CF-AEB0-1FED3F222FBC}" dt="2023-05-25T23:26:03.908" v="30"/>
          <ac:spMkLst>
            <pc:docMk/>
            <pc:sldMk cId="409111758" sldId="271"/>
            <ac:spMk id="9" creationId="{32DFCBDB-CA1F-4AFA-8CEA-FB375C75ABE3}"/>
          </ac:spMkLst>
        </pc:spChg>
        <pc:spChg chg="mod">
          <ac:chgData name="Charles Robbins" userId="2a2c6b74727e6a50" providerId="LiveId" clId="{2E07516F-8FF5-45CF-AEB0-1FED3F222FBC}" dt="2023-05-25T23:25:47.619" v="29" actId="5793"/>
          <ac:spMkLst>
            <pc:docMk/>
            <pc:sldMk cId="409111758" sldId="271"/>
            <ac:spMk id="10" creationId="{1DF33E41-71A3-C3D2-B2FA-8BDDED6691DA}"/>
          </ac:spMkLst>
        </pc:spChg>
      </pc:sldChg>
      <pc:sldChg chg="del">
        <pc:chgData name="Charles Robbins" userId="2a2c6b74727e6a50" providerId="LiveId" clId="{2E07516F-8FF5-45CF-AEB0-1FED3F222FBC}" dt="2023-05-25T23:03:07.027" v="1" actId="47"/>
        <pc:sldMkLst>
          <pc:docMk/>
          <pc:sldMk cId="2376416904" sldId="354"/>
        </pc:sldMkLst>
      </pc:sldChg>
      <pc:sldChg chg="modSp add mod modNotesTx">
        <pc:chgData name="Charles Robbins" userId="2a2c6b74727e6a50" providerId="LiveId" clId="{2E07516F-8FF5-45CF-AEB0-1FED3F222FBC}" dt="2023-05-25T23:48:20.319" v="413" actId="20577"/>
        <pc:sldMkLst>
          <pc:docMk/>
          <pc:sldMk cId="2478517549" sldId="354"/>
        </pc:sldMkLst>
        <pc:spChg chg="mod">
          <ac:chgData name="Charles Robbins" userId="2a2c6b74727e6a50" providerId="LiveId" clId="{2E07516F-8FF5-45CF-AEB0-1FED3F222FBC}" dt="2023-05-25T23:47:22.052" v="356" actId="6549"/>
          <ac:spMkLst>
            <pc:docMk/>
            <pc:sldMk cId="2478517549" sldId="354"/>
            <ac:spMk id="9" creationId="{32DFCBDB-CA1F-4AFA-8CEA-FB375C75ABE3}"/>
          </ac:spMkLst>
        </pc:spChg>
        <pc:spChg chg="mod">
          <ac:chgData name="Charles Robbins" userId="2a2c6b74727e6a50" providerId="LiveId" clId="{2E07516F-8FF5-45CF-AEB0-1FED3F222FBC}" dt="2023-05-25T23:48:20.319" v="413" actId="20577"/>
          <ac:spMkLst>
            <pc:docMk/>
            <pc:sldMk cId="2478517549" sldId="354"/>
            <ac:spMk id="10" creationId="{1DF33E41-71A3-C3D2-B2FA-8BDDED6691DA}"/>
          </ac:spMkLst>
        </pc:spChg>
      </pc:sldChg>
      <pc:sldChg chg="modSp add mod modNotesTx">
        <pc:chgData name="Charles Robbins" userId="2a2c6b74727e6a50" providerId="LiveId" clId="{2E07516F-8FF5-45CF-AEB0-1FED3F222FBC}" dt="2023-05-25T23:49:55.857" v="472" actId="14100"/>
        <pc:sldMkLst>
          <pc:docMk/>
          <pc:sldMk cId="1669780863" sldId="355"/>
        </pc:sldMkLst>
        <pc:spChg chg="mod">
          <ac:chgData name="Charles Robbins" userId="2a2c6b74727e6a50" providerId="LiveId" clId="{2E07516F-8FF5-45CF-AEB0-1FED3F222FBC}" dt="2023-05-25T23:29:17.378" v="112" actId="20577"/>
          <ac:spMkLst>
            <pc:docMk/>
            <pc:sldMk cId="1669780863" sldId="355"/>
            <ac:spMk id="9" creationId="{32DFCBDB-CA1F-4AFA-8CEA-FB375C75ABE3}"/>
          </ac:spMkLst>
        </pc:spChg>
        <pc:spChg chg="mod">
          <ac:chgData name="Charles Robbins" userId="2a2c6b74727e6a50" providerId="LiveId" clId="{2E07516F-8FF5-45CF-AEB0-1FED3F222FBC}" dt="2023-05-25T23:49:55.857" v="472" actId="14100"/>
          <ac:spMkLst>
            <pc:docMk/>
            <pc:sldMk cId="1669780863" sldId="355"/>
            <ac:spMk id="10" creationId="{1DF33E41-71A3-C3D2-B2FA-8BDDED6691DA}"/>
          </ac:spMkLst>
        </pc:spChg>
      </pc:sldChg>
      <pc:sldChg chg="del">
        <pc:chgData name="Charles Robbins" userId="2a2c6b74727e6a50" providerId="LiveId" clId="{2E07516F-8FF5-45CF-AEB0-1FED3F222FBC}" dt="2023-05-25T23:03:13.436" v="9" actId="47"/>
        <pc:sldMkLst>
          <pc:docMk/>
          <pc:sldMk cId="3668741856" sldId="355"/>
        </pc:sldMkLst>
      </pc:sldChg>
      <pc:sldChg chg="modSp add mod modNotesTx">
        <pc:chgData name="Charles Robbins" userId="2a2c6b74727e6a50" providerId="LiveId" clId="{2E07516F-8FF5-45CF-AEB0-1FED3F222FBC}" dt="2023-05-25T23:51:32.991" v="488" actId="20577"/>
        <pc:sldMkLst>
          <pc:docMk/>
          <pc:sldMk cId="333781302" sldId="356"/>
        </pc:sldMkLst>
        <pc:spChg chg="mod">
          <ac:chgData name="Charles Robbins" userId="2a2c6b74727e6a50" providerId="LiveId" clId="{2E07516F-8FF5-45CF-AEB0-1FED3F222FBC}" dt="2023-05-25T23:30:47.569" v="150" actId="6549"/>
          <ac:spMkLst>
            <pc:docMk/>
            <pc:sldMk cId="333781302" sldId="356"/>
            <ac:spMk id="9" creationId="{32DFCBDB-CA1F-4AFA-8CEA-FB375C75ABE3}"/>
          </ac:spMkLst>
        </pc:spChg>
        <pc:spChg chg="mod">
          <ac:chgData name="Charles Robbins" userId="2a2c6b74727e6a50" providerId="LiveId" clId="{2E07516F-8FF5-45CF-AEB0-1FED3F222FBC}" dt="2023-05-25T23:51:32.991" v="488" actId="20577"/>
          <ac:spMkLst>
            <pc:docMk/>
            <pc:sldMk cId="333781302" sldId="356"/>
            <ac:spMk id="10" creationId="{1DF33E41-71A3-C3D2-B2FA-8BDDED6691DA}"/>
          </ac:spMkLst>
        </pc:spChg>
      </pc:sldChg>
      <pc:sldChg chg="del">
        <pc:chgData name="Charles Robbins" userId="2a2c6b74727e6a50" providerId="LiveId" clId="{2E07516F-8FF5-45CF-AEB0-1FED3F222FBC}" dt="2023-05-25T23:03:07.873" v="2" actId="47"/>
        <pc:sldMkLst>
          <pc:docMk/>
          <pc:sldMk cId="969725592" sldId="356"/>
        </pc:sldMkLst>
      </pc:sldChg>
      <pc:sldChg chg="modSp add mod modNotesTx">
        <pc:chgData name="Charles Robbins" userId="2a2c6b74727e6a50" providerId="LiveId" clId="{2E07516F-8FF5-45CF-AEB0-1FED3F222FBC}" dt="2023-05-25T23:52:09.642" v="496" actId="14100"/>
        <pc:sldMkLst>
          <pc:docMk/>
          <pc:sldMk cId="583398785" sldId="357"/>
        </pc:sldMkLst>
        <pc:spChg chg="mod">
          <ac:chgData name="Charles Robbins" userId="2a2c6b74727e6a50" providerId="LiveId" clId="{2E07516F-8FF5-45CF-AEB0-1FED3F222FBC}" dt="2023-05-25T23:52:09.642" v="496" actId="14100"/>
          <ac:spMkLst>
            <pc:docMk/>
            <pc:sldMk cId="583398785" sldId="357"/>
            <ac:spMk id="9" creationId="{32DFCBDB-CA1F-4AFA-8CEA-FB375C75ABE3}"/>
          </ac:spMkLst>
        </pc:spChg>
        <pc:spChg chg="mod">
          <ac:chgData name="Charles Robbins" userId="2a2c6b74727e6a50" providerId="LiveId" clId="{2E07516F-8FF5-45CF-AEB0-1FED3F222FBC}" dt="2023-05-25T23:32:57.131" v="195"/>
          <ac:spMkLst>
            <pc:docMk/>
            <pc:sldMk cId="583398785" sldId="357"/>
            <ac:spMk id="10" creationId="{1DF33E41-71A3-C3D2-B2FA-8BDDED6691DA}"/>
          </ac:spMkLst>
        </pc:spChg>
      </pc:sldChg>
      <pc:sldChg chg="del">
        <pc:chgData name="Charles Robbins" userId="2a2c6b74727e6a50" providerId="LiveId" clId="{2E07516F-8FF5-45CF-AEB0-1FED3F222FBC}" dt="2023-05-25T23:03:09.283" v="3" actId="47"/>
        <pc:sldMkLst>
          <pc:docMk/>
          <pc:sldMk cId="3435980122" sldId="357"/>
        </pc:sldMkLst>
      </pc:sldChg>
      <pc:sldChg chg="del">
        <pc:chgData name="Charles Robbins" userId="2a2c6b74727e6a50" providerId="LiveId" clId="{2E07516F-8FF5-45CF-AEB0-1FED3F222FBC}" dt="2023-05-25T23:03:09.992" v="4" actId="47"/>
        <pc:sldMkLst>
          <pc:docMk/>
          <pc:sldMk cId="365608429" sldId="358"/>
        </pc:sldMkLst>
      </pc:sldChg>
      <pc:sldChg chg="modSp add mod modNotesTx">
        <pc:chgData name="Charles Robbins" userId="2a2c6b74727e6a50" providerId="LiveId" clId="{2E07516F-8FF5-45CF-AEB0-1FED3F222FBC}" dt="2023-05-25T23:34:53.757" v="232" actId="20577"/>
        <pc:sldMkLst>
          <pc:docMk/>
          <pc:sldMk cId="1924810604" sldId="358"/>
        </pc:sldMkLst>
        <pc:spChg chg="mod">
          <ac:chgData name="Charles Robbins" userId="2a2c6b74727e6a50" providerId="LiveId" clId="{2E07516F-8FF5-45CF-AEB0-1FED3F222FBC}" dt="2023-05-25T23:34:53.757" v="232" actId="20577"/>
          <ac:spMkLst>
            <pc:docMk/>
            <pc:sldMk cId="1924810604" sldId="358"/>
            <ac:spMk id="9" creationId="{32DFCBDB-CA1F-4AFA-8CEA-FB375C75ABE3}"/>
          </ac:spMkLst>
        </pc:spChg>
        <pc:spChg chg="mod">
          <ac:chgData name="Charles Robbins" userId="2a2c6b74727e6a50" providerId="LiveId" clId="{2E07516F-8FF5-45CF-AEB0-1FED3F222FBC}" dt="2023-05-25T23:34:19.913" v="198"/>
          <ac:spMkLst>
            <pc:docMk/>
            <pc:sldMk cId="1924810604" sldId="358"/>
            <ac:spMk id="10" creationId="{1DF33E41-71A3-C3D2-B2FA-8BDDED6691DA}"/>
          </ac:spMkLst>
        </pc:spChg>
      </pc:sldChg>
      <pc:sldChg chg="modSp add mod modNotesTx">
        <pc:chgData name="Charles Robbins" userId="2a2c6b74727e6a50" providerId="LiveId" clId="{2E07516F-8FF5-45CF-AEB0-1FED3F222FBC}" dt="2023-05-25T23:37:33.341" v="241" actId="5793"/>
        <pc:sldMkLst>
          <pc:docMk/>
          <pc:sldMk cId="1760729764" sldId="359"/>
        </pc:sldMkLst>
        <pc:spChg chg="mod">
          <ac:chgData name="Charles Robbins" userId="2a2c6b74727e6a50" providerId="LiveId" clId="{2E07516F-8FF5-45CF-AEB0-1FED3F222FBC}" dt="2023-05-25T23:37:03.781" v="238" actId="27636"/>
          <ac:spMkLst>
            <pc:docMk/>
            <pc:sldMk cId="1760729764" sldId="359"/>
            <ac:spMk id="9" creationId="{32DFCBDB-CA1F-4AFA-8CEA-FB375C75ABE3}"/>
          </ac:spMkLst>
        </pc:spChg>
        <pc:spChg chg="mod">
          <ac:chgData name="Charles Robbins" userId="2a2c6b74727e6a50" providerId="LiveId" clId="{2E07516F-8FF5-45CF-AEB0-1FED3F222FBC}" dt="2023-05-25T23:37:33.341" v="241" actId="5793"/>
          <ac:spMkLst>
            <pc:docMk/>
            <pc:sldMk cId="1760729764" sldId="359"/>
            <ac:spMk id="10" creationId="{1DF33E41-71A3-C3D2-B2FA-8BDDED6691DA}"/>
          </ac:spMkLst>
        </pc:spChg>
      </pc:sldChg>
      <pc:sldChg chg="del">
        <pc:chgData name="Charles Robbins" userId="2a2c6b74727e6a50" providerId="LiveId" clId="{2E07516F-8FF5-45CF-AEB0-1FED3F222FBC}" dt="2023-05-25T23:03:10.605" v="5" actId="47"/>
        <pc:sldMkLst>
          <pc:docMk/>
          <pc:sldMk cId="4159913440" sldId="359"/>
        </pc:sldMkLst>
      </pc:sldChg>
      <pc:sldChg chg="del">
        <pc:chgData name="Charles Robbins" userId="2a2c6b74727e6a50" providerId="LiveId" clId="{2E07516F-8FF5-45CF-AEB0-1FED3F222FBC}" dt="2023-05-25T23:03:05.603" v="0" actId="47"/>
        <pc:sldMkLst>
          <pc:docMk/>
          <pc:sldMk cId="940993983" sldId="360"/>
        </pc:sldMkLst>
      </pc:sldChg>
      <pc:sldChg chg="modSp add mod modNotesTx">
        <pc:chgData name="Charles Robbins" userId="2a2c6b74727e6a50" providerId="LiveId" clId="{2E07516F-8FF5-45CF-AEB0-1FED3F222FBC}" dt="2023-05-25T23:39:36.910" v="263" actId="6549"/>
        <pc:sldMkLst>
          <pc:docMk/>
          <pc:sldMk cId="3360506694" sldId="360"/>
        </pc:sldMkLst>
        <pc:spChg chg="mod">
          <ac:chgData name="Charles Robbins" userId="2a2c6b74727e6a50" providerId="LiveId" clId="{2E07516F-8FF5-45CF-AEB0-1FED3F222FBC}" dt="2023-05-25T23:39:09.379" v="259" actId="27636"/>
          <ac:spMkLst>
            <pc:docMk/>
            <pc:sldMk cId="3360506694" sldId="360"/>
            <ac:spMk id="9" creationId="{32DFCBDB-CA1F-4AFA-8CEA-FB375C75ABE3}"/>
          </ac:spMkLst>
        </pc:spChg>
        <pc:spChg chg="mod">
          <ac:chgData name="Charles Robbins" userId="2a2c6b74727e6a50" providerId="LiveId" clId="{2E07516F-8FF5-45CF-AEB0-1FED3F222FBC}" dt="2023-05-25T23:39:36.910" v="263" actId="6549"/>
          <ac:spMkLst>
            <pc:docMk/>
            <pc:sldMk cId="3360506694" sldId="360"/>
            <ac:spMk id="10" creationId="{1DF33E41-71A3-C3D2-B2FA-8BDDED6691DA}"/>
          </ac:spMkLst>
        </pc:spChg>
      </pc:sldChg>
      <pc:sldChg chg="modSp add mod modNotesTx">
        <pc:chgData name="Charles Robbins" userId="2a2c6b74727e6a50" providerId="LiveId" clId="{2E07516F-8FF5-45CF-AEB0-1FED3F222FBC}" dt="2023-05-25T23:40:20.213" v="272"/>
        <pc:sldMkLst>
          <pc:docMk/>
          <pc:sldMk cId="874336042" sldId="361"/>
        </pc:sldMkLst>
        <pc:spChg chg="mod">
          <ac:chgData name="Charles Robbins" userId="2a2c6b74727e6a50" providerId="LiveId" clId="{2E07516F-8FF5-45CF-AEB0-1FED3F222FBC}" dt="2023-05-25T23:40:06.338" v="270" actId="20577"/>
          <ac:spMkLst>
            <pc:docMk/>
            <pc:sldMk cId="874336042" sldId="361"/>
            <ac:spMk id="9" creationId="{32DFCBDB-CA1F-4AFA-8CEA-FB375C75ABE3}"/>
          </ac:spMkLst>
        </pc:spChg>
        <pc:spChg chg="mod">
          <ac:chgData name="Charles Robbins" userId="2a2c6b74727e6a50" providerId="LiveId" clId="{2E07516F-8FF5-45CF-AEB0-1FED3F222FBC}" dt="2023-05-25T23:40:16.046" v="271"/>
          <ac:spMkLst>
            <pc:docMk/>
            <pc:sldMk cId="874336042" sldId="361"/>
            <ac:spMk id="10" creationId="{1DF33E41-71A3-C3D2-B2FA-8BDDED6691DA}"/>
          </ac:spMkLst>
        </pc:spChg>
      </pc:sldChg>
      <pc:sldChg chg="del">
        <pc:chgData name="Charles Robbins" userId="2a2c6b74727e6a50" providerId="LiveId" clId="{2E07516F-8FF5-45CF-AEB0-1FED3F222FBC}" dt="2023-05-25T23:03:12.043" v="7" actId="47"/>
        <pc:sldMkLst>
          <pc:docMk/>
          <pc:sldMk cId="1816498052" sldId="361"/>
        </pc:sldMkLst>
      </pc:sldChg>
      <pc:sldChg chg="modSp add mod modNotesTx">
        <pc:chgData name="Charles Robbins" userId="2a2c6b74727e6a50" providerId="LiveId" clId="{2E07516F-8FF5-45CF-AEB0-1FED3F222FBC}" dt="2023-05-25T23:41:11.762" v="283" actId="14100"/>
        <pc:sldMkLst>
          <pc:docMk/>
          <pc:sldMk cId="1040262508" sldId="362"/>
        </pc:sldMkLst>
        <pc:spChg chg="mod">
          <ac:chgData name="Charles Robbins" userId="2a2c6b74727e6a50" providerId="LiveId" clId="{2E07516F-8FF5-45CF-AEB0-1FED3F222FBC}" dt="2023-05-25T23:41:11.762" v="283" actId="14100"/>
          <ac:spMkLst>
            <pc:docMk/>
            <pc:sldMk cId="1040262508" sldId="362"/>
            <ac:spMk id="9" creationId="{32DFCBDB-CA1F-4AFA-8CEA-FB375C75ABE3}"/>
          </ac:spMkLst>
        </pc:spChg>
        <pc:spChg chg="mod">
          <ac:chgData name="Charles Robbins" userId="2a2c6b74727e6a50" providerId="LiveId" clId="{2E07516F-8FF5-45CF-AEB0-1FED3F222FBC}" dt="2023-05-25T23:40:39.787" v="274"/>
          <ac:spMkLst>
            <pc:docMk/>
            <pc:sldMk cId="1040262508" sldId="362"/>
            <ac:spMk id="10" creationId="{1DF33E41-71A3-C3D2-B2FA-8BDDED6691DA}"/>
          </ac:spMkLst>
        </pc:spChg>
      </pc:sldChg>
      <pc:sldChg chg="del">
        <pc:chgData name="Charles Robbins" userId="2a2c6b74727e6a50" providerId="LiveId" clId="{2E07516F-8FF5-45CF-AEB0-1FED3F222FBC}" dt="2023-05-25T23:03:11.306" v="6" actId="47"/>
        <pc:sldMkLst>
          <pc:docMk/>
          <pc:sldMk cId="3717512552" sldId="362"/>
        </pc:sldMkLst>
      </pc:sldChg>
      <pc:sldChg chg="del">
        <pc:chgData name="Charles Robbins" userId="2a2c6b74727e6a50" providerId="LiveId" clId="{2E07516F-8FF5-45CF-AEB0-1FED3F222FBC}" dt="2023-05-25T23:03:12.759" v="8" actId="47"/>
        <pc:sldMkLst>
          <pc:docMk/>
          <pc:sldMk cId="3553691854" sldId="363"/>
        </pc:sldMkLst>
      </pc:sldChg>
      <pc:sldChg chg="modSp add mod modNotesTx">
        <pc:chgData name="Charles Robbins" userId="2a2c6b74727e6a50" providerId="LiveId" clId="{2E07516F-8FF5-45CF-AEB0-1FED3F222FBC}" dt="2023-05-25T23:42:16.426" v="295" actId="14100"/>
        <pc:sldMkLst>
          <pc:docMk/>
          <pc:sldMk cId="3960794616" sldId="363"/>
        </pc:sldMkLst>
        <pc:spChg chg="mod">
          <ac:chgData name="Charles Robbins" userId="2a2c6b74727e6a50" providerId="LiveId" clId="{2E07516F-8FF5-45CF-AEB0-1FED3F222FBC}" dt="2023-05-25T23:42:16.426" v="295" actId="14100"/>
          <ac:spMkLst>
            <pc:docMk/>
            <pc:sldMk cId="3960794616" sldId="363"/>
            <ac:spMk id="9" creationId="{32DFCBDB-CA1F-4AFA-8CEA-FB375C75ABE3}"/>
          </ac:spMkLst>
        </pc:spChg>
        <pc:spChg chg="mod">
          <ac:chgData name="Charles Robbins" userId="2a2c6b74727e6a50" providerId="LiveId" clId="{2E07516F-8FF5-45CF-AEB0-1FED3F222FBC}" dt="2023-05-25T23:41:48.981" v="286" actId="5793"/>
          <ac:spMkLst>
            <pc:docMk/>
            <pc:sldMk cId="3960794616" sldId="363"/>
            <ac:spMk id="10" creationId="{1DF33E41-71A3-C3D2-B2FA-8BDDED6691DA}"/>
          </ac:spMkLst>
        </pc:spChg>
      </pc:sldChg>
      <pc:sldChg chg="modSp add mod modNotesTx">
        <pc:chgData name="Charles Robbins" userId="2a2c6b74727e6a50" providerId="LiveId" clId="{2E07516F-8FF5-45CF-AEB0-1FED3F222FBC}" dt="2023-05-25T23:54:08.377" v="549" actId="255"/>
        <pc:sldMkLst>
          <pc:docMk/>
          <pc:sldMk cId="3870690824" sldId="364"/>
        </pc:sldMkLst>
        <pc:spChg chg="mod">
          <ac:chgData name="Charles Robbins" userId="2a2c6b74727e6a50" providerId="LiveId" clId="{2E07516F-8FF5-45CF-AEB0-1FED3F222FBC}" dt="2023-05-25T23:42:46.529" v="300" actId="27636"/>
          <ac:spMkLst>
            <pc:docMk/>
            <pc:sldMk cId="3870690824" sldId="364"/>
            <ac:spMk id="9" creationId="{32DFCBDB-CA1F-4AFA-8CEA-FB375C75ABE3}"/>
          </ac:spMkLst>
        </pc:spChg>
        <pc:spChg chg="mod">
          <ac:chgData name="Charles Robbins" userId="2a2c6b74727e6a50" providerId="LiveId" clId="{2E07516F-8FF5-45CF-AEB0-1FED3F222FBC}" dt="2023-05-25T23:54:08.377" v="549" actId="255"/>
          <ac:spMkLst>
            <pc:docMk/>
            <pc:sldMk cId="3870690824" sldId="364"/>
            <ac:spMk id="10" creationId="{1DF33E41-71A3-C3D2-B2FA-8BDDED6691DA}"/>
          </ac:spMkLst>
        </pc:spChg>
      </pc:sldChg>
      <pc:sldChg chg="modSp add mod modNotesTx">
        <pc:chgData name="Charles Robbins" userId="2a2c6b74727e6a50" providerId="LiveId" clId="{2E07516F-8FF5-45CF-AEB0-1FED3F222FBC}" dt="2023-05-25T23:46:19.186" v="350" actId="14100"/>
        <pc:sldMkLst>
          <pc:docMk/>
          <pc:sldMk cId="480871702" sldId="365"/>
        </pc:sldMkLst>
        <pc:spChg chg="mod">
          <ac:chgData name="Charles Robbins" userId="2a2c6b74727e6a50" providerId="LiveId" clId="{2E07516F-8FF5-45CF-AEB0-1FED3F222FBC}" dt="2023-05-25T23:46:19.186" v="350" actId="14100"/>
          <ac:spMkLst>
            <pc:docMk/>
            <pc:sldMk cId="480871702" sldId="365"/>
            <ac:spMk id="9" creationId="{32DFCBDB-CA1F-4AFA-8CEA-FB375C75ABE3}"/>
          </ac:spMkLst>
        </pc:spChg>
        <pc:spChg chg="mod">
          <ac:chgData name="Charles Robbins" userId="2a2c6b74727e6a50" providerId="LiveId" clId="{2E07516F-8FF5-45CF-AEB0-1FED3F222FBC}" dt="2023-05-25T23:45:54.970" v="341"/>
          <ac:spMkLst>
            <pc:docMk/>
            <pc:sldMk cId="480871702" sldId="365"/>
            <ac:spMk id="10" creationId="{1DF33E41-71A3-C3D2-B2FA-8BDDED6691DA}"/>
          </ac:spMkLst>
        </pc:spChg>
      </pc:sldChg>
      <pc:sldChg chg="addSp delSp modSp add mod ord modNotesTx">
        <pc:chgData name="Charles Robbins" userId="2a2c6b74727e6a50" providerId="LiveId" clId="{2E07516F-8FF5-45CF-AEB0-1FED3F222FBC}" dt="2023-05-25T23:45:31.610" v="337" actId="20577"/>
        <pc:sldMkLst>
          <pc:docMk/>
          <pc:sldMk cId="3243247011" sldId="366"/>
        </pc:sldMkLst>
        <pc:spChg chg="add del">
          <ac:chgData name="Charles Robbins" userId="2a2c6b74727e6a50" providerId="LiveId" clId="{2E07516F-8FF5-45CF-AEB0-1FED3F222FBC}" dt="2023-05-25T23:44:57.905" v="326" actId="22"/>
          <ac:spMkLst>
            <pc:docMk/>
            <pc:sldMk cId="3243247011" sldId="366"/>
            <ac:spMk id="6" creationId="{54D4638B-F563-2CCE-59D4-CF831FC92227}"/>
          </ac:spMkLst>
        </pc:spChg>
        <pc:spChg chg="mod">
          <ac:chgData name="Charles Robbins" userId="2a2c6b74727e6a50" providerId="LiveId" clId="{2E07516F-8FF5-45CF-AEB0-1FED3F222FBC}" dt="2023-05-25T23:45:31.610" v="337" actId="20577"/>
          <ac:spMkLst>
            <pc:docMk/>
            <pc:sldMk cId="3243247011" sldId="366"/>
            <ac:spMk id="9" creationId="{32DFCBDB-CA1F-4AFA-8CEA-FB375C75ABE3}"/>
          </ac:spMkLst>
        </pc:spChg>
        <pc:spChg chg="mod">
          <ac:chgData name="Charles Robbins" userId="2a2c6b74727e6a50" providerId="LiveId" clId="{2E07516F-8FF5-45CF-AEB0-1FED3F222FBC}" dt="2023-05-25T23:45:07.942" v="329" actId="5793"/>
          <ac:spMkLst>
            <pc:docMk/>
            <pc:sldMk cId="3243247011" sldId="366"/>
            <ac:spMk id="10" creationId="{1DF33E41-71A3-C3D2-B2FA-8BDDED6691DA}"/>
          </ac:spMkLst>
        </pc:spChg>
      </pc:sldChg>
      <pc:sldChg chg="modSp add mod modNotesTx">
        <pc:chgData name="Charles Robbins" userId="2a2c6b74727e6a50" providerId="LiveId" clId="{2E07516F-8FF5-45CF-AEB0-1FED3F222FBC}" dt="2023-05-25T23:53:38.874" v="548" actId="20577"/>
        <pc:sldMkLst>
          <pc:docMk/>
          <pc:sldMk cId="144118876" sldId="367"/>
        </pc:sldMkLst>
        <pc:spChg chg="mod">
          <ac:chgData name="Charles Robbins" userId="2a2c6b74727e6a50" providerId="LiveId" clId="{2E07516F-8FF5-45CF-AEB0-1FED3F222FBC}" dt="2023-05-25T23:44:39.601" v="324" actId="20577"/>
          <ac:spMkLst>
            <pc:docMk/>
            <pc:sldMk cId="144118876" sldId="367"/>
            <ac:spMk id="9" creationId="{32DFCBDB-CA1F-4AFA-8CEA-FB375C75ABE3}"/>
          </ac:spMkLst>
        </pc:spChg>
        <pc:spChg chg="mod">
          <ac:chgData name="Charles Robbins" userId="2a2c6b74727e6a50" providerId="LiveId" clId="{2E07516F-8FF5-45CF-AEB0-1FED3F222FBC}" dt="2023-05-25T23:53:38.874" v="548" actId="20577"/>
          <ac:spMkLst>
            <pc:docMk/>
            <pc:sldMk cId="144118876" sldId="367"/>
            <ac:spMk id="10" creationId="{1DF33E41-71A3-C3D2-B2FA-8BDDED6691DA}"/>
          </ac:spMkLst>
        </pc:spChg>
      </pc:sldChg>
      <pc:sldChg chg="modSp add mod modNotesTx">
        <pc:chgData name="Charles Robbins" userId="2a2c6b74727e6a50" providerId="LiveId" clId="{2E07516F-8FF5-45CF-AEB0-1FED3F222FBC}" dt="2023-05-25T23:53:05.250" v="518" actId="20577"/>
        <pc:sldMkLst>
          <pc:docMk/>
          <pc:sldMk cId="2222907466" sldId="368"/>
        </pc:sldMkLst>
        <pc:spChg chg="mod">
          <ac:chgData name="Charles Robbins" userId="2a2c6b74727e6a50" providerId="LiveId" clId="{2E07516F-8FF5-45CF-AEB0-1FED3F222FBC}" dt="2023-05-25T23:43:50.894" v="311" actId="20577"/>
          <ac:spMkLst>
            <pc:docMk/>
            <pc:sldMk cId="2222907466" sldId="368"/>
            <ac:spMk id="9" creationId="{32DFCBDB-CA1F-4AFA-8CEA-FB375C75ABE3}"/>
          </ac:spMkLst>
        </pc:spChg>
        <pc:spChg chg="mod">
          <ac:chgData name="Charles Robbins" userId="2a2c6b74727e6a50" providerId="LiveId" clId="{2E07516F-8FF5-45CF-AEB0-1FED3F222FBC}" dt="2023-05-25T23:53:05.250" v="518" actId="20577"/>
          <ac:spMkLst>
            <pc:docMk/>
            <pc:sldMk cId="2222907466" sldId="368"/>
            <ac:spMk id="10" creationId="{1DF33E41-71A3-C3D2-B2FA-8BDDED6691DA}"/>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D0E71FB-F039-4239-B3D2-D9C099E4BD7D}" type="datetimeFigureOut">
              <a:rPr lang="en-US" smtClean="0"/>
              <a:t>11/2/2023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B84943A-AB0E-402E-8B9E-9ACEE753CFAC}" type="slidenum">
              <a:rPr lang="en-US" smtClean="0"/>
              <a:t>‹#›</a:t>
            </a:fld>
            <a:endParaRPr lang="en-US"/>
          </a:p>
        </p:txBody>
      </p:sp>
    </p:spTree>
    <p:extLst>
      <p:ext uri="{BB962C8B-B14F-4D97-AF65-F5344CB8AC3E}">
        <p14:creationId xmlns:p14="http://schemas.microsoft.com/office/powerpoint/2010/main" val="130600480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B84943A-AB0E-402E-8B9E-9ACEE753CFAC}" type="slidenum">
              <a:rPr lang="en-US" smtClean="0"/>
              <a:t>2</a:t>
            </a:fld>
            <a:endParaRPr lang="en-US"/>
          </a:p>
        </p:txBody>
      </p:sp>
    </p:spTree>
    <p:extLst>
      <p:ext uri="{BB962C8B-B14F-4D97-AF65-F5344CB8AC3E}">
        <p14:creationId xmlns:p14="http://schemas.microsoft.com/office/powerpoint/2010/main" val="269399862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0"/>
              </a:spcAft>
            </a:pPr>
            <a:r>
              <a:rPr lang="en-US" sz="1800" dirty="0">
                <a:effectLst/>
                <a:latin typeface="Calibri" panose="020F0502020204030204" pitchFamily="34" charset="0"/>
                <a:ea typeface="Calibri" panose="020F0502020204030204" pitchFamily="34" charset="0"/>
                <a:cs typeface="Arial" panose="020B0604020202020204" pitchFamily="34" charset="0"/>
              </a:rPr>
              <a:t>The following measures will be taken to prevent unauthorized disclosure of organizational information from maintenance equipment:</a:t>
            </a:r>
          </a:p>
          <a:p>
            <a:pPr marL="342900" marR="0" lvl="0" indent="-342900">
              <a:lnSpc>
                <a:spcPct val="107000"/>
              </a:lnSpc>
              <a:spcBef>
                <a:spcPts val="0"/>
              </a:spcBef>
              <a:spcAft>
                <a:spcPts val="0"/>
              </a:spcAft>
              <a:buFont typeface="+mj-lt"/>
              <a:buAutoNum type="alphaUcPeriod"/>
            </a:pPr>
            <a:r>
              <a:rPr lang="en-US" sz="1800" dirty="0">
                <a:effectLst/>
                <a:latin typeface="Calibri" panose="020F0502020204030204" pitchFamily="34" charset="0"/>
                <a:ea typeface="Calibri" panose="020F0502020204030204" pitchFamily="34" charset="0"/>
                <a:cs typeface="Arial" panose="020B0604020202020204" pitchFamily="34" charset="0"/>
              </a:rPr>
              <a:t>Inspect the equipment for organizational information prior to its removal.</a:t>
            </a:r>
          </a:p>
          <a:p>
            <a:pPr marL="342900" marR="0" lvl="0" indent="-342900">
              <a:lnSpc>
                <a:spcPct val="107000"/>
              </a:lnSpc>
              <a:spcBef>
                <a:spcPts val="0"/>
              </a:spcBef>
              <a:spcAft>
                <a:spcPts val="0"/>
              </a:spcAft>
              <a:buFont typeface="+mj-lt"/>
              <a:buAutoNum type="alphaUcPeriod"/>
            </a:pPr>
            <a:r>
              <a:rPr lang="en-US" sz="1800" dirty="0">
                <a:effectLst/>
                <a:latin typeface="Calibri" panose="020F0502020204030204" pitchFamily="34" charset="0"/>
                <a:ea typeface="Calibri" panose="020F0502020204030204" pitchFamily="34" charset="0"/>
                <a:cs typeface="Arial" panose="020B0604020202020204" pitchFamily="34" charset="0"/>
              </a:rPr>
              <a:t>Cleanse or otherwise render contents of the equipment unreadable. </a:t>
            </a:r>
          </a:p>
          <a:p>
            <a:pPr marL="342900" marR="0" lvl="0" indent="-342900">
              <a:lnSpc>
                <a:spcPct val="107000"/>
              </a:lnSpc>
              <a:spcBef>
                <a:spcPts val="0"/>
              </a:spcBef>
              <a:spcAft>
                <a:spcPts val="0"/>
              </a:spcAft>
              <a:buFont typeface="+mj-lt"/>
              <a:buAutoNum type="alphaUcPeriod"/>
            </a:pPr>
            <a:r>
              <a:rPr lang="en-US" sz="1800" dirty="0">
                <a:effectLst/>
                <a:latin typeface="Calibri" panose="020F0502020204030204" pitchFamily="34" charset="0"/>
                <a:ea typeface="Calibri" panose="020F0502020204030204" pitchFamily="34" charset="0"/>
                <a:cs typeface="Arial" panose="020B0604020202020204" pitchFamily="34" charset="0"/>
              </a:rPr>
              <a:t>Securely store the equipment within the facility to ensure it remains under proper control.</a:t>
            </a:r>
          </a:p>
          <a:p>
            <a:pPr marL="342900" marR="0" lvl="0" indent="-342900">
              <a:lnSpc>
                <a:spcPct val="107000"/>
              </a:lnSpc>
              <a:spcBef>
                <a:spcPts val="0"/>
              </a:spcBef>
              <a:spcAft>
                <a:spcPts val="800"/>
              </a:spcAft>
              <a:buFont typeface="+mj-lt"/>
              <a:buAutoNum type="alphaUcPeriod"/>
            </a:pPr>
            <a:r>
              <a:rPr lang="en-US" sz="1800" dirty="0">
                <a:effectLst/>
                <a:latin typeface="Calibri" panose="020F0502020204030204" pitchFamily="34" charset="0"/>
                <a:ea typeface="Calibri" panose="020F0502020204030204" pitchFamily="34" charset="0"/>
                <a:cs typeface="Arial" panose="020B0604020202020204" pitchFamily="34" charset="0"/>
              </a:rPr>
              <a:t>Obtain a formal exemption from the </a:t>
            </a:r>
            <a:r>
              <a:rPr lang="en-US" sz="1800" b="1" dirty="0">
                <a:effectLst/>
                <a:latin typeface="Calibri" panose="020F0502020204030204" pitchFamily="34" charset="0"/>
                <a:ea typeface="Calibri" panose="020F0502020204030204" pitchFamily="34" charset="0"/>
                <a:cs typeface="Arial" panose="020B0604020202020204" pitchFamily="34" charset="0"/>
              </a:rPr>
              <a:t>Technology Department Director</a:t>
            </a:r>
            <a:r>
              <a:rPr lang="en-US" sz="1800" dirty="0">
                <a:effectLst/>
                <a:latin typeface="Calibri" panose="020F0502020204030204" pitchFamily="34" charset="0"/>
                <a:ea typeface="Calibri" panose="020F0502020204030204" pitchFamily="34" charset="0"/>
                <a:cs typeface="Arial" panose="020B0604020202020204" pitchFamily="34" charset="0"/>
              </a:rPr>
              <a:t>, </a:t>
            </a:r>
            <a:r>
              <a:rPr lang="en-US" sz="1800" b="1" dirty="0">
                <a:effectLst/>
                <a:latin typeface="Calibri" panose="020F0502020204030204" pitchFamily="34" charset="0"/>
                <a:ea typeface="Calibri" panose="020F0502020204030204" pitchFamily="34" charset="0"/>
                <a:cs typeface="Arial" panose="020B0604020202020204" pitchFamily="34" charset="0"/>
              </a:rPr>
              <a:t>Technology Department Director</a:t>
            </a:r>
            <a:r>
              <a:rPr lang="en-US" sz="1800" dirty="0">
                <a:effectLst/>
                <a:latin typeface="Calibri" panose="020F0502020204030204" pitchFamily="34" charset="0"/>
                <a:ea typeface="Calibri" panose="020F0502020204030204" pitchFamily="34" charset="0"/>
                <a:cs typeface="Arial" panose="020B0604020202020204" pitchFamily="34" charset="0"/>
              </a:rPr>
              <a:t> (or their designated alternate), if equipment must be sent and information cannot be properly sanitized.</a:t>
            </a:r>
          </a:p>
          <a:p>
            <a:endParaRPr lang="en-US" dirty="0"/>
          </a:p>
        </p:txBody>
      </p:sp>
      <p:sp>
        <p:nvSpPr>
          <p:cNvPr id="4" name="Slide Number Placeholder 3"/>
          <p:cNvSpPr>
            <a:spLocks noGrp="1"/>
          </p:cNvSpPr>
          <p:nvPr>
            <p:ph type="sldNum" sz="quarter" idx="5"/>
          </p:nvPr>
        </p:nvSpPr>
        <p:spPr/>
        <p:txBody>
          <a:bodyPr/>
          <a:lstStyle/>
          <a:p>
            <a:fld id="{EB84943A-AB0E-402E-8B9E-9ACEE753CFAC}" type="slidenum">
              <a:rPr lang="en-US" smtClean="0"/>
              <a:t>11</a:t>
            </a:fld>
            <a:endParaRPr lang="en-US"/>
          </a:p>
        </p:txBody>
      </p:sp>
    </p:spTree>
    <p:extLst>
      <p:ext uri="{BB962C8B-B14F-4D97-AF65-F5344CB8AC3E}">
        <p14:creationId xmlns:p14="http://schemas.microsoft.com/office/powerpoint/2010/main" val="347830003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0"/>
              </a:spcAft>
            </a:pPr>
            <a:r>
              <a:rPr lang="en-US" sz="1800" dirty="0">
                <a:effectLst/>
                <a:latin typeface="Calibri" panose="020F0502020204030204" pitchFamily="34" charset="0"/>
                <a:ea typeface="Calibri" panose="020F0502020204030204" pitchFamily="34" charset="0"/>
                <a:cs typeface="Arial" panose="020B0604020202020204" pitchFamily="34" charset="0"/>
              </a:rPr>
              <a:t>The following guidelines are required for nonlocal maintenance (e.g., remote support, diagnostics, updates, etc.):</a:t>
            </a:r>
          </a:p>
          <a:p>
            <a:pPr marL="342900" marR="0" lvl="0" indent="-342900">
              <a:lnSpc>
                <a:spcPct val="107000"/>
              </a:lnSpc>
              <a:spcBef>
                <a:spcPts val="0"/>
              </a:spcBef>
              <a:spcAft>
                <a:spcPts val="0"/>
              </a:spcAft>
              <a:buFont typeface="+mj-lt"/>
              <a:buAutoNum type="alphaUcPeriod"/>
            </a:pPr>
            <a:r>
              <a:rPr lang="en-US" sz="1800" dirty="0">
                <a:effectLst/>
                <a:latin typeface="Calibri" panose="020F0502020204030204" pitchFamily="34" charset="0"/>
                <a:ea typeface="Calibri" panose="020F0502020204030204" pitchFamily="34" charset="0"/>
                <a:cs typeface="Arial" panose="020B0604020202020204" pitchFamily="34" charset="0"/>
              </a:rPr>
              <a:t>Authorization must be provided prior to granting access. </a:t>
            </a:r>
          </a:p>
          <a:p>
            <a:pPr marL="342900" marR="0" lvl="0" indent="-342900">
              <a:lnSpc>
                <a:spcPct val="107000"/>
              </a:lnSpc>
              <a:spcBef>
                <a:spcPts val="0"/>
              </a:spcBef>
              <a:spcAft>
                <a:spcPts val="0"/>
              </a:spcAft>
              <a:buFont typeface="+mj-lt"/>
              <a:buAutoNum type="alphaUcPeriod"/>
            </a:pPr>
            <a:r>
              <a:rPr lang="en-US" sz="1800" dirty="0">
                <a:effectLst/>
                <a:latin typeface="Calibri" panose="020F0502020204030204" pitchFamily="34" charset="0"/>
                <a:ea typeface="Calibri" panose="020F0502020204030204" pitchFamily="34" charset="0"/>
                <a:cs typeface="Arial" panose="020B0604020202020204" pitchFamily="34" charset="0"/>
              </a:rPr>
              <a:t>All activities will be monitored through automated or manual methods. </a:t>
            </a:r>
          </a:p>
          <a:p>
            <a:pPr marL="342900" marR="0" lvl="0" indent="-342900">
              <a:lnSpc>
                <a:spcPct val="107000"/>
              </a:lnSpc>
              <a:spcBef>
                <a:spcPts val="0"/>
              </a:spcBef>
              <a:spcAft>
                <a:spcPts val="0"/>
              </a:spcAft>
              <a:buFont typeface="+mj-lt"/>
              <a:buAutoNum type="alphaUcPeriod"/>
            </a:pPr>
            <a:r>
              <a:rPr lang="en-US" sz="1800" dirty="0">
                <a:effectLst/>
                <a:latin typeface="Calibri" panose="020F0502020204030204" pitchFamily="34" charset="0"/>
                <a:ea typeface="Calibri" panose="020F0502020204030204" pitchFamily="34" charset="0"/>
                <a:cs typeface="Arial" panose="020B0604020202020204" pitchFamily="34" charset="0"/>
              </a:rPr>
              <a:t>It shall be authorized only if it aligns with organizational policies, procedures, and standards. </a:t>
            </a:r>
          </a:p>
          <a:p>
            <a:pPr marL="342900" marR="0" lvl="0" indent="-342900">
              <a:lnSpc>
                <a:spcPct val="107000"/>
              </a:lnSpc>
              <a:spcBef>
                <a:spcPts val="0"/>
              </a:spcBef>
              <a:spcAft>
                <a:spcPts val="0"/>
              </a:spcAft>
              <a:buFont typeface="+mj-lt"/>
              <a:buAutoNum type="alphaUcPeriod"/>
            </a:pPr>
            <a:r>
              <a:rPr lang="en-US" sz="1800" dirty="0">
                <a:effectLst/>
                <a:latin typeface="Calibri" panose="020F0502020204030204" pitchFamily="34" charset="0"/>
                <a:ea typeface="Calibri" panose="020F0502020204030204" pitchFamily="34" charset="0"/>
                <a:cs typeface="Arial" panose="020B0604020202020204" pitchFamily="34" charset="0"/>
              </a:rPr>
              <a:t>Strong authentication methods must be employed (e.g., MFA, TLS Encryption).</a:t>
            </a:r>
          </a:p>
          <a:p>
            <a:pPr marL="342900" marR="0" lvl="0" indent="-342900">
              <a:lnSpc>
                <a:spcPct val="107000"/>
              </a:lnSpc>
              <a:spcBef>
                <a:spcPts val="0"/>
              </a:spcBef>
              <a:spcAft>
                <a:spcPts val="0"/>
              </a:spcAft>
              <a:buFont typeface="+mj-lt"/>
              <a:buAutoNum type="alphaUcPeriod"/>
            </a:pPr>
            <a:r>
              <a:rPr lang="en-US" sz="1800" dirty="0">
                <a:effectLst/>
                <a:latin typeface="Calibri" panose="020F0502020204030204" pitchFamily="34" charset="0"/>
                <a:ea typeface="Calibri" panose="020F0502020204030204" pitchFamily="34" charset="0"/>
                <a:cs typeface="Arial" panose="020B0604020202020204" pitchFamily="34" charset="0"/>
              </a:rPr>
              <a:t>Log activity and retain in accordance with retention requirements.</a:t>
            </a:r>
          </a:p>
          <a:p>
            <a:pPr marL="342900" marR="0" lvl="0" indent="-342900">
              <a:lnSpc>
                <a:spcPct val="107000"/>
              </a:lnSpc>
              <a:spcBef>
                <a:spcPts val="0"/>
              </a:spcBef>
              <a:spcAft>
                <a:spcPts val="800"/>
              </a:spcAft>
              <a:buFont typeface="+mj-lt"/>
              <a:buAutoNum type="alphaUcPeriod"/>
            </a:pPr>
            <a:r>
              <a:rPr lang="en-US" sz="1800" dirty="0">
                <a:effectLst/>
                <a:latin typeface="Calibri" panose="020F0502020204030204" pitchFamily="34" charset="0"/>
                <a:ea typeface="Calibri" panose="020F0502020204030204" pitchFamily="34" charset="0"/>
                <a:cs typeface="Arial" panose="020B0604020202020204" pitchFamily="34" charset="0"/>
              </a:rPr>
              <a:t>Ensure termination of sessions upon completion of activities. </a:t>
            </a:r>
          </a:p>
          <a:p>
            <a:endParaRPr lang="en-US" dirty="0"/>
          </a:p>
        </p:txBody>
      </p:sp>
      <p:sp>
        <p:nvSpPr>
          <p:cNvPr id="4" name="Slide Number Placeholder 3"/>
          <p:cNvSpPr>
            <a:spLocks noGrp="1"/>
          </p:cNvSpPr>
          <p:nvPr>
            <p:ph type="sldNum" sz="quarter" idx="5"/>
          </p:nvPr>
        </p:nvSpPr>
        <p:spPr/>
        <p:txBody>
          <a:bodyPr/>
          <a:lstStyle/>
          <a:p>
            <a:fld id="{EB84943A-AB0E-402E-8B9E-9ACEE753CFAC}" type="slidenum">
              <a:rPr lang="en-US" smtClean="0"/>
              <a:t>12</a:t>
            </a:fld>
            <a:endParaRPr lang="en-US"/>
          </a:p>
        </p:txBody>
      </p:sp>
    </p:spTree>
    <p:extLst>
      <p:ext uri="{BB962C8B-B14F-4D97-AF65-F5344CB8AC3E}">
        <p14:creationId xmlns:p14="http://schemas.microsoft.com/office/powerpoint/2010/main" val="253459350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0"/>
              </a:spcAft>
            </a:pPr>
            <a:r>
              <a:rPr lang="en-US" sz="1100" dirty="0">
                <a:effectLst/>
                <a:latin typeface="Calibri" panose="020F0502020204030204" pitchFamily="34" charset="0"/>
                <a:ea typeface="Calibri" panose="020F0502020204030204" pitchFamily="34" charset="0"/>
                <a:cs typeface="Arial" panose="020B0604020202020204" pitchFamily="34" charset="0"/>
              </a:rPr>
              <a:t>Nonlocal maintenance may be provided by remote systems which may not adhere to the same security standards and could provide access to malicious software.</a:t>
            </a:r>
          </a:p>
          <a:p>
            <a:pPr marL="342900" marR="0" lvl="0" indent="-342900">
              <a:lnSpc>
                <a:spcPct val="107000"/>
              </a:lnSpc>
              <a:spcBef>
                <a:spcPts val="0"/>
              </a:spcBef>
              <a:spcAft>
                <a:spcPts val="0"/>
              </a:spcAft>
              <a:buFont typeface="+mj-lt"/>
              <a:buAutoNum type="alphaUcPeriod"/>
            </a:pPr>
            <a:r>
              <a:rPr lang="en-US" sz="1100" dirty="0">
                <a:effectLst/>
                <a:latin typeface="Calibri" panose="020F0502020204030204" pitchFamily="34" charset="0"/>
                <a:ea typeface="Calibri" panose="020F0502020204030204" pitchFamily="34" charset="0"/>
                <a:cs typeface="Arial" panose="020B0604020202020204" pitchFamily="34" charset="0"/>
              </a:rPr>
              <a:t>Ensure that the system used to perform nonlocal maintenance and diagnostic services has a security capability comparable to that implemented on the system being serviced. </a:t>
            </a:r>
          </a:p>
          <a:p>
            <a:pPr marL="342900" marR="0" lvl="0" indent="-342900">
              <a:lnSpc>
                <a:spcPct val="107000"/>
              </a:lnSpc>
              <a:spcBef>
                <a:spcPts val="0"/>
              </a:spcBef>
              <a:spcAft>
                <a:spcPts val="0"/>
              </a:spcAft>
              <a:buFont typeface="+mj-lt"/>
              <a:buAutoNum type="alphaUcPeriod"/>
            </a:pPr>
            <a:r>
              <a:rPr lang="en-US" sz="1100" dirty="0">
                <a:effectLst/>
                <a:latin typeface="Calibri" panose="020F0502020204030204" pitchFamily="34" charset="0"/>
                <a:ea typeface="Calibri" panose="020F0502020204030204" pitchFamily="34" charset="0"/>
                <a:cs typeface="Arial" panose="020B0604020202020204" pitchFamily="34" charset="0"/>
              </a:rPr>
              <a:t>If the security capability cannot be guaranteed on system providing nonlocal maintenance:</a:t>
            </a:r>
          </a:p>
          <a:p>
            <a:pPr marL="742950" marR="0" lvl="1" indent="-285750">
              <a:lnSpc>
                <a:spcPct val="107000"/>
              </a:lnSpc>
              <a:spcBef>
                <a:spcPts val="0"/>
              </a:spcBef>
              <a:spcAft>
                <a:spcPts val="0"/>
              </a:spcAft>
              <a:buFont typeface="+mj-lt"/>
              <a:buAutoNum type="arabicPeriod"/>
            </a:pPr>
            <a:r>
              <a:rPr lang="en-US" sz="1100" dirty="0">
                <a:effectLst/>
                <a:latin typeface="Calibri" panose="020F0502020204030204" pitchFamily="34" charset="0"/>
                <a:ea typeface="Calibri" panose="020F0502020204030204" pitchFamily="34" charset="0"/>
                <a:cs typeface="Arial" panose="020B0604020202020204" pitchFamily="34" charset="0"/>
              </a:rPr>
              <a:t>Remove the component. </a:t>
            </a:r>
          </a:p>
          <a:p>
            <a:pPr marL="742950" marR="0" lvl="1" indent="-285750">
              <a:lnSpc>
                <a:spcPct val="107000"/>
              </a:lnSpc>
              <a:spcBef>
                <a:spcPts val="0"/>
              </a:spcBef>
              <a:spcAft>
                <a:spcPts val="0"/>
              </a:spcAft>
              <a:buFont typeface="+mj-lt"/>
              <a:buAutoNum type="arabicPeriod"/>
            </a:pPr>
            <a:r>
              <a:rPr lang="en-US" sz="1100" dirty="0">
                <a:effectLst/>
                <a:latin typeface="Calibri" panose="020F0502020204030204" pitchFamily="34" charset="0"/>
                <a:ea typeface="Calibri" panose="020F0502020204030204" pitchFamily="34" charset="0"/>
                <a:cs typeface="Arial" panose="020B0604020202020204" pitchFamily="34" charset="0"/>
              </a:rPr>
              <a:t>Sanitize the component to remove any organizational information (if applicable). </a:t>
            </a:r>
          </a:p>
          <a:p>
            <a:pPr marL="742950" marR="0" lvl="1" indent="-285750">
              <a:lnSpc>
                <a:spcPct val="107000"/>
              </a:lnSpc>
              <a:spcBef>
                <a:spcPts val="0"/>
              </a:spcBef>
              <a:spcAft>
                <a:spcPts val="0"/>
              </a:spcAft>
              <a:buFont typeface="+mj-lt"/>
              <a:buAutoNum type="arabicPeriod"/>
            </a:pPr>
            <a:r>
              <a:rPr lang="en-US" sz="1100" dirty="0">
                <a:effectLst/>
                <a:latin typeface="Calibri" panose="020F0502020204030204" pitchFamily="34" charset="0"/>
                <a:ea typeface="Calibri" panose="020F0502020204030204" pitchFamily="34" charset="0"/>
                <a:cs typeface="Arial" panose="020B0604020202020204" pitchFamily="34" charset="0"/>
              </a:rPr>
              <a:t>Thoroughly inspect and sanitize the component upon completion of service.</a:t>
            </a:r>
          </a:p>
          <a:p>
            <a:pPr marL="742950" marR="0" lvl="1" indent="-285750">
              <a:lnSpc>
                <a:spcPct val="107000"/>
              </a:lnSpc>
              <a:spcBef>
                <a:spcPts val="0"/>
              </a:spcBef>
              <a:spcAft>
                <a:spcPts val="800"/>
              </a:spcAft>
              <a:buFont typeface="+mj-lt"/>
              <a:buAutoNum type="arabicPeriod"/>
            </a:pPr>
            <a:r>
              <a:rPr lang="en-US" sz="1100" dirty="0">
                <a:effectLst/>
                <a:latin typeface="Calibri" panose="020F0502020204030204" pitchFamily="34" charset="0"/>
                <a:ea typeface="Calibri" panose="020F0502020204030204" pitchFamily="34" charset="0"/>
                <a:cs typeface="Arial" panose="020B0604020202020204" pitchFamily="34" charset="0"/>
              </a:rPr>
              <a:t>Re-install the component. </a:t>
            </a:r>
          </a:p>
          <a:p>
            <a:endParaRPr lang="en-US" dirty="0"/>
          </a:p>
        </p:txBody>
      </p:sp>
      <p:sp>
        <p:nvSpPr>
          <p:cNvPr id="4" name="Slide Number Placeholder 3"/>
          <p:cNvSpPr>
            <a:spLocks noGrp="1"/>
          </p:cNvSpPr>
          <p:nvPr>
            <p:ph type="sldNum" sz="quarter" idx="5"/>
          </p:nvPr>
        </p:nvSpPr>
        <p:spPr/>
        <p:txBody>
          <a:bodyPr/>
          <a:lstStyle/>
          <a:p>
            <a:fld id="{EB84943A-AB0E-402E-8B9E-9ACEE753CFAC}" type="slidenum">
              <a:rPr lang="en-US" smtClean="0"/>
              <a:t>13</a:t>
            </a:fld>
            <a:endParaRPr lang="en-US"/>
          </a:p>
        </p:txBody>
      </p:sp>
    </p:spTree>
    <p:extLst>
      <p:ext uri="{BB962C8B-B14F-4D97-AF65-F5344CB8AC3E}">
        <p14:creationId xmlns:p14="http://schemas.microsoft.com/office/powerpoint/2010/main" val="410417169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0"/>
              </a:spcAft>
            </a:pPr>
            <a:r>
              <a:rPr lang="en-US" sz="1800" dirty="0">
                <a:effectLst/>
                <a:latin typeface="Calibri" panose="020F0502020204030204" pitchFamily="34" charset="0"/>
                <a:ea typeface="Calibri" panose="020F0502020204030204" pitchFamily="34" charset="0"/>
                <a:cs typeface="Arial" panose="020B0604020202020204" pitchFamily="34" charset="0"/>
              </a:rPr>
              <a:t>The following guidelines ensure that maintenance tasks are authorized, monitored, and conducted securely. This helps to prevent unauthorized access, reduce the risk of system disruptions or compromises, and maintain the overall security and integrity of information systems.</a:t>
            </a:r>
          </a:p>
          <a:p>
            <a:pPr marL="342900" marR="0" lvl="0" indent="-342900">
              <a:lnSpc>
                <a:spcPct val="107000"/>
              </a:lnSpc>
              <a:spcBef>
                <a:spcPts val="0"/>
              </a:spcBef>
              <a:spcAft>
                <a:spcPts val="0"/>
              </a:spcAft>
              <a:buFont typeface="+mj-lt"/>
              <a:buAutoNum type="alphaUcPeriod"/>
            </a:pPr>
            <a:r>
              <a:rPr lang="en-US" sz="1800" dirty="0">
                <a:effectLst/>
                <a:latin typeface="Calibri" panose="020F0502020204030204" pitchFamily="34" charset="0"/>
                <a:ea typeface="Calibri" panose="020F0502020204030204" pitchFamily="34" charset="0"/>
                <a:cs typeface="Arial" panose="020B0604020202020204" pitchFamily="34" charset="0"/>
              </a:rPr>
              <a:t>Establish processes to authorize maintenance organizations and personnel.</a:t>
            </a:r>
          </a:p>
          <a:p>
            <a:pPr marL="342900" marR="0" lvl="0" indent="-342900">
              <a:lnSpc>
                <a:spcPct val="107000"/>
              </a:lnSpc>
              <a:spcBef>
                <a:spcPts val="0"/>
              </a:spcBef>
              <a:spcAft>
                <a:spcPts val="0"/>
              </a:spcAft>
              <a:buFont typeface="+mj-lt"/>
              <a:buAutoNum type="alphaUcPeriod"/>
            </a:pPr>
            <a:r>
              <a:rPr lang="en-US" sz="1800" dirty="0">
                <a:effectLst/>
                <a:latin typeface="Calibri" panose="020F0502020204030204" pitchFamily="34" charset="0"/>
                <a:ea typeface="Calibri" panose="020F0502020204030204" pitchFamily="34" charset="0"/>
                <a:cs typeface="Arial" panose="020B0604020202020204" pitchFamily="34" charset="0"/>
              </a:rPr>
              <a:t>Maintain and review lists of all active maintenance organizations and personnel, </a:t>
            </a:r>
            <a:r>
              <a:rPr lang="en-US" sz="1800" b="1" dirty="0">
                <a:effectLst/>
                <a:latin typeface="Calibri" panose="020F0502020204030204" pitchFamily="34" charset="0"/>
                <a:ea typeface="Calibri" panose="020F0502020204030204" pitchFamily="34" charset="0"/>
                <a:cs typeface="Arial" panose="020B0604020202020204" pitchFamily="34" charset="0"/>
              </a:rPr>
              <a:t>[Determine review frequency]</a:t>
            </a:r>
            <a:r>
              <a:rPr lang="en-US" sz="1800" dirty="0">
                <a:effectLst/>
                <a:latin typeface="Calibri" panose="020F0502020204030204" pitchFamily="34" charset="0"/>
                <a:ea typeface="Calibri" panose="020F0502020204030204" pitchFamily="34" charset="0"/>
                <a:cs typeface="Arial" panose="020B0604020202020204" pitchFamily="34" charset="0"/>
              </a:rPr>
              <a:t>.</a:t>
            </a:r>
          </a:p>
          <a:p>
            <a:pPr marL="342900" marR="0" lvl="0" indent="-342900">
              <a:lnSpc>
                <a:spcPct val="107000"/>
              </a:lnSpc>
              <a:spcBef>
                <a:spcPts val="0"/>
              </a:spcBef>
              <a:spcAft>
                <a:spcPts val="0"/>
              </a:spcAft>
              <a:buFont typeface="+mj-lt"/>
              <a:buAutoNum type="alphaUcPeriod"/>
            </a:pPr>
            <a:r>
              <a:rPr lang="en-US" sz="1800" dirty="0">
                <a:effectLst/>
                <a:latin typeface="Calibri" panose="020F0502020204030204" pitchFamily="34" charset="0"/>
                <a:ea typeface="Calibri" panose="020F0502020204030204" pitchFamily="34" charset="0"/>
                <a:cs typeface="Arial" panose="020B0604020202020204" pitchFamily="34" charset="0"/>
              </a:rPr>
              <a:t>Grant requisite access.</a:t>
            </a:r>
          </a:p>
          <a:p>
            <a:pPr marL="342900" marR="0" lvl="0" indent="-342900">
              <a:lnSpc>
                <a:spcPct val="107000"/>
              </a:lnSpc>
              <a:spcBef>
                <a:spcPts val="0"/>
              </a:spcBef>
              <a:spcAft>
                <a:spcPts val="0"/>
              </a:spcAft>
              <a:buFont typeface="+mj-lt"/>
              <a:buAutoNum type="alphaUcPeriod"/>
            </a:pPr>
            <a:r>
              <a:rPr lang="en-US" sz="1800" dirty="0">
                <a:effectLst/>
                <a:latin typeface="Calibri" panose="020F0502020204030204" pitchFamily="34" charset="0"/>
                <a:ea typeface="Calibri" panose="020F0502020204030204" pitchFamily="34" charset="0"/>
                <a:cs typeface="Arial" panose="020B0604020202020204" pitchFamily="34" charset="0"/>
              </a:rPr>
              <a:t>Ensure that personnel assigned to conduct maintenance are authorized in accordance with established procedures.</a:t>
            </a:r>
          </a:p>
          <a:p>
            <a:pPr marL="342900" marR="0" lvl="0" indent="-342900">
              <a:lnSpc>
                <a:spcPct val="107000"/>
              </a:lnSpc>
              <a:spcBef>
                <a:spcPts val="0"/>
              </a:spcBef>
              <a:spcAft>
                <a:spcPts val="800"/>
              </a:spcAft>
              <a:buFont typeface="+mj-lt"/>
              <a:buAutoNum type="alphaUcPeriod"/>
            </a:pPr>
            <a:r>
              <a:rPr lang="en-US" sz="1800" dirty="0">
                <a:effectLst/>
                <a:latin typeface="Calibri" panose="020F0502020204030204" pitchFamily="34" charset="0"/>
                <a:ea typeface="Calibri" panose="020F0502020204030204" pitchFamily="34" charset="0"/>
                <a:cs typeface="Arial" panose="020B0604020202020204" pitchFamily="34" charset="0"/>
              </a:rPr>
              <a:t>Monitor and supervise maintenance activities.</a:t>
            </a:r>
          </a:p>
          <a:p>
            <a:endParaRPr lang="en-US" dirty="0"/>
          </a:p>
        </p:txBody>
      </p:sp>
      <p:sp>
        <p:nvSpPr>
          <p:cNvPr id="4" name="Slide Number Placeholder 3"/>
          <p:cNvSpPr>
            <a:spLocks noGrp="1"/>
          </p:cNvSpPr>
          <p:nvPr>
            <p:ph type="sldNum" sz="quarter" idx="5"/>
          </p:nvPr>
        </p:nvSpPr>
        <p:spPr/>
        <p:txBody>
          <a:bodyPr/>
          <a:lstStyle/>
          <a:p>
            <a:fld id="{EB84943A-AB0E-402E-8B9E-9ACEE753CFAC}" type="slidenum">
              <a:rPr lang="en-US" smtClean="0"/>
              <a:t>14</a:t>
            </a:fld>
            <a:endParaRPr lang="en-US"/>
          </a:p>
        </p:txBody>
      </p:sp>
    </p:spTree>
    <p:extLst>
      <p:ext uri="{BB962C8B-B14F-4D97-AF65-F5344CB8AC3E}">
        <p14:creationId xmlns:p14="http://schemas.microsoft.com/office/powerpoint/2010/main" val="382176720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0"/>
              </a:spcAft>
            </a:pPr>
            <a:r>
              <a:rPr lang="en-US" sz="1800" dirty="0">
                <a:effectLst/>
                <a:latin typeface="Calibri" panose="020F0502020204030204" pitchFamily="34" charset="0"/>
                <a:ea typeface="Calibri" panose="020F0502020204030204" pitchFamily="34" charset="0"/>
                <a:cs typeface="Arial" panose="020B0604020202020204" pitchFamily="34" charset="0"/>
              </a:rPr>
              <a:t>Guidelines below address specific requirements for maintenance individuals not formally approved by the organization.</a:t>
            </a:r>
          </a:p>
          <a:p>
            <a:pPr marL="342900" marR="0" lvl="0" indent="-342900">
              <a:lnSpc>
                <a:spcPct val="107000"/>
              </a:lnSpc>
              <a:spcBef>
                <a:spcPts val="0"/>
              </a:spcBef>
              <a:spcAft>
                <a:spcPts val="0"/>
              </a:spcAft>
              <a:buFont typeface="+mj-lt"/>
              <a:buAutoNum type="alphaUcPeriod"/>
            </a:pPr>
            <a:r>
              <a:rPr lang="en-US" sz="1800" dirty="0">
                <a:effectLst/>
                <a:latin typeface="Calibri" panose="020F0502020204030204" pitchFamily="34" charset="0"/>
                <a:ea typeface="Calibri" panose="020F0502020204030204" pitchFamily="34" charset="0"/>
                <a:cs typeface="Arial" panose="020B0604020202020204" pitchFamily="34" charset="0"/>
              </a:rPr>
              <a:t>Establish processes to address maintenance personnel not formally authorized for access to organizational systems and data.</a:t>
            </a:r>
          </a:p>
          <a:p>
            <a:pPr marL="342900" marR="0" lvl="0" indent="-342900">
              <a:lnSpc>
                <a:spcPct val="107000"/>
              </a:lnSpc>
              <a:spcBef>
                <a:spcPts val="0"/>
              </a:spcBef>
              <a:spcAft>
                <a:spcPts val="0"/>
              </a:spcAft>
              <a:buFont typeface="+mj-lt"/>
              <a:buAutoNum type="alphaUcPeriod"/>
            </a:pPr>
            <a:r>
              <a:rPr lang="en-US" sz="1800" dirty="0">
                <a:effectLst/>
                <a:latin typeface="Calibri" panose="020F0502020204030204" pitchFamily="34" charset="0"/>
                <a:ea typeface="Calibri" panose="020F0502020204030204" pitchFamily="34" charset="0"/>
                <a:cs typeface="Arial" panose="020B0604020202020204" pitchFamily="34" charset="0"/>
              </a:rPr>
              <a:t>Enforce process methods for non-approved maintenance personnel which maintain confidentiality of organizational information and “least privilege” principles.</a:t>
            </a:r>
          </a:p>
          <a:p>
            <a:pPr marL="342900" marR="0" lvl="0" indent="-342900">
              <a:lnSpc>
                <a:spcPct val="107000"/>
              </a:lnSpc>
              <a:spcBef>
                <a:spcPts val="0"/>
              </a:spcBef>
              <a:spcAft>
                <a:spcPts val="800"/>
              </a:spcAft>
              <a:buFont typeface="+mj-lt"/>
              <a:buAutoNum type="alphaUcPeriod"/>
            </a:pPr>
            <a:r>
              <a:rPr lang="en-US" sz="1800" dirty="0">
                <a:effectLst/>
                <a:latin typeface="Calibri" panose="020F0502020204030204" pitchFamily="34" charset="0"/>
                <a:ea typeface="Calibri" panose="020F0502020204030204" pitchFamily="34" charset="0"/>
                <a:cs typeface="Arial" panose="020B0604020202020204" pitchFamily="34" charset="0"/>
              </a:rPr>
              <a:t>Active monitoring of activities such as escorting, chaperoning, surveillance, security logging/alerting, and managing maintenance is required.</a:t>
            </a:r>
          </a:p>
          <a:p>
            <a:endParaRPr lang="en-US" dirty="0"/>
          </a:p>
        </p:txBody>
      </p:sp>
      <p:sp>
        <p:nvSpPr>
          <p:cNvPr id="4" name="Slide Number Placeholder 3"/>
          <p:cNvSpPr>
            <a:spLocks noGrp="1"/>
          </p:cNvSpPr>
          <p:nvPr>
            <p:ph type="sldNum" sz="quarter" idx="5"/>
          </p:nvPr>
        </p:nvSpPr>
        <p:spPr/>
        <p:txBody>
          <a:bodyPr/>
          <a:lstStyle/>
          <a:p>
            <a:fld id="{EB84943A-AB0E-402E-8B9E-9ACEE753CFAC}" type="slidenum">
              <a:rPr lang="en-US" smtClean="0"/>
              <a:t>15</a:t>
            </a:fld>
            <a:endParaRPr lang="en-US"/>
          </a:p>
        </p:txBody>
      </p:sp>
    </p:spTree>
    <p:extLst>
      <p:ext uri="{BB962C8B-B14F-4D97-AF65-F5344CB8AC3E}">
        <p14:creationId xmlns:p14="http://schemas.microsoft.com/office/powerpoint/2010/main" val="134578987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Calibri" panose="020F0502020204030204" pitchFamily="34" charset="0"/>
                <a:ea typeface="Calibri" panose="020F0502020204030204" pitchFamily="34" charset="0"/>
                <a:cs typeface="Arial" panose="020B0604020202020204" pitchFamily="34" charset="0"/>
              </a:rPr>
              <a:t>The organization will maintain spare components for the rapid repair of mission critical services and systems or otherwise ensure that supporting maintenance agreements align with internally established availability requirements.</a:t>
            </a:r>
          </a:p>
          <a:p>
            <a:endParaRPr lang="en-US" dirty="0"/>
          </a:p>
        </p:txBody>
      </p:sp>
      <p:sp>
        <p:nvSpPr>
          <p:cNvPr id="4" name="Slide Number Placeholder 3"/>
          <p:cNvSpPr>
            <a:spLocks noGrp="1"/>
          </p:cNvSpPr>
          <p:nvPr>
            <p:ph type="sldNum" sz="quarter" idx="5"/>
          </p:nvPr>
        </p:nvSpPr>
        <p:spPr/>
        <p:txBody>
          <a:bodyPr/>
          <a:lstStyle/>
          <a:p>
            <a:fld id="{EB84943A-AB0E-402E-8B9E-9ACEE753CFAC}" type="slidenum">
              <a:rPr lang="en-US" smtClean="0"/>
              <a:t>16</a:t>
            </a:fld>
            <a:endParaRPr lang="en-US"/>
          </a:p>
        </p:txBody>
      </p:sp>
    </p:spTree>
    <p:extLst>
      <p:ext uri="{BB962C8B-B14F-4D97-AF65-F5344CB8AC3E}">
        <p14:creationId xmlns:p14="http://schemas.microsoft.com/office/powerpoint/2010/main" val="393075197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Calibri" panose="020F0502020204030204" pitchFamily="34" charset="0"/>
                <a:ea typeface="Calibri" panose="020F0502020204030204" pitchFamily="34" charset="0"/>
                <a:cs typeface="Arial" panose="020B0604020202020204" pitchFamily="34" charset="0"/>
              </a:rPr>
              <a:t>Any variations to the guidance provided herein must be formally approved by </a:t>
            </a:r>
            <a:r>
              <a:rPr lang="en-US" sz="1800" b="1" dirty="0">
                <a:effectLst/>
                <a:latin typeface="Calibri" panose="020F0502020204030204" pitchFamily="34" charset="0"/>
                <a:ea typeface="Calibri" panose="020F0502020204030204" pitchFamily="34" charset="0"/>
                <a:cs typeface="Arial" panose="020B0604020202020204" pitchFamily="34" charset="0"/>
              </a:rPr>
              <a:t>Technology Department Director</a:t>
            </a:r>
            <a:r>
              <a:rPr lang="en-US" sz="1800" dirty="0">
                <a:effectLst/>
                <a:latin typeface="Calibri" panose="020F0502020204030204" pitchFamily="34" charset="0"/>
                <a:ea typeface="Calibri" panose="020F0502020204030204" pitchFamily="34" charset="0"/>
                <a:cs typeface="Arial" panose="020B0604020202020204" pitchFamily="34" charset="0"/>
              </a:rPr>
              <a:t> for formal acceptance. Supporting documentation may be requested to support a change directive. Formal acceptance will be documented, and any residual risks (if applicable), will be clearly communicated and tracked by the </a:t>
            </a:r>
            <a:r>
              <a:rPr lang="en-US" sz="1800" b="1" dirty="0">
                <a:effectLst/>
                <a:latin typeface="Calibri" panose="020F0502020204030204" pitchFamily="34" charset="0"/>
                <a:ea typeface="Calibri" panose="020F0502020204030204" pitchFamily="34" charset="0"/>
                <a:cs typeface="Arial" panose="020B0604020202020204" pitchFamily="34" charset="0"/>
              </a:rPr>
              <a:t>Technology Department Director </a:t>
            </a:r>
            <a:r>
              <a:rPr lang="en-US" sz="1800" dirty="0">
                <a:effectLst/>
                <a:latin typeface="Calibri" panose="020F0502020204030204" pitchFamily="34" charset="0"/>
                <a:ea typeface="Calibri" panose="020F0502020204030204" pitchFamily="34" charset="0"/>
                <a:cs typeface="Arial" panose="020B0604020202020204" pitchFamily="34" charset="0"/>
              </a:rPr>
              <a:t>reporting directly to </a:t>
            </a:r>
            <a:r>
              <a:rPr lang="en-US" sz="1800" b="1" dirty="0">
                <a:effectLst/>
                <a:latin typeface="Calibri" panose="020F0502020204030204" pitchFamily="34" charset="0"/>
                <a:ea typeface="Calibri" panose="020F0502020204030204" pitchFamily="34" charset="0"/>
                <a:cs typeface="Arial" panose="020B0604020202020204" pitchFamily="34" charset="0"/>
              </a:rPr>
              <a:t>[Insert title/role with overall organizational authority]</a:t>
            </a:r>
            <a:r>
              <a:rPr lang="en-US" sz="1800" dirty="0">
                <a:effectLst/>
                <a:latin typeface="Calibri" panose="020F0502020204030204" pitchFamily="34" charset="0"/>
                <a:ea typeface="Calibri" panose="020F0502020204030204" pitchFamily="34" charset="0"/>
                <a:cs typeface="Arial" panose="020B0604020202020204" pitchFamily="34" charset="0"/>
              </a:rPr>
              <a:t>.</a:t>
            </a:r>
            <a:r>
              <a:rPr lang="en-US" sz="1800" b="1" dirty="0">
                <a:effectLst/>
                <a:latin typeface="Calibri" panose="020F0502020204030204" pitchFamily="34" charset="0"/>
                <a:ea typeface="Calibri" panose="020F0502020204030204" pitchFamily="34" charset="0"/>
                <a:cs typeface="Arial" panose="020B0604020202020204" pitchFamily="34" charset="0"/>
              </a:rPr>
              <a:t>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endParaRPr lang="en-US" dirty="0"/>
          </a:p>
        </p:txBody>
      </p:sp>
      <p:sp>
        <p:nvSpPr>
          <p:cNvPr id="4" name="Slide Number Placeholder 3"/>
          <p:cNvSpPr>
            <a:spLocks noGrp="1"/>
          </p:cNvSpPr>
          <p:nvPr>
            <p:ph type="sldNum" sz="quarter" idx="5"/>
          </p:nvPr>
        </p:nvSpPr>
        <p:spPr/>
        <p:txBody>
          <a:bodyPr/>
          <a:lstStyle/>
          <a:p>
            <a:fld id="{EB84943A-AB0E-402E-8B9E-9ACEE753CFAC}" type="slidenum">
              <a:rPr lang="en-US" smtClean="0"/>
              <a:t>17</a:t>
            </a:fld>
            <a:endParaRPr lang="en-US"/>
          </a:p>
        </p:txBody>
      </p:sp>
    </p:spTree>
    <p:extLst>
      <p:ext uri="{BB962C8B-B14F-4D97-AF65-F5344CB8AC3E}">
        <p14:creationId xmlns:p14="http://schemas.microsoft.com/office/powerpoint/2010/main" val="331015388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800"/>
              </a:spcAft>
            </a:pPr>
            <a:r>
              <a:rPr lang="en-US" sz="1800" dirty="0">
                <a:effectLst/>
                <a:latin typeface="Calibri" panose="020F0502020204030204" pitchFamily="34" charset="0"/>
                <a:ea typeface="Calibri" panose="020F0502020204030204" pitchFamily="34" charset="0"/>
                <a:cs typeface="Arial" panose="020B0604020202020204" pitchFamily="34" charset="0"/>
              </a:rPr>
              <a:t>This document is designed to ensure that our organization's information technology infrastructure is maintained in a secure, reliable, and efficient manner. As such, this document is developed in compliance with all applicable policies, regulations, and standards.</a:t>
            </a:r>
          </a:p>
          <a:p>
            <a:pPr marL="0" marR="0">
              <a:lnSpc>
                <a:spcPct val="107000"/>
              </a:lnSpc>
              <a:spcBef>
                <a:spcPts val="0"/>
              </a:spcBef>
              <a:spcAft>
                <a:spcPts val="800"/>
              </a:spcAft>
            </a:pPr>
            <a:r>
              <a:rPr lang="en-US" sz="1800" dirty="0">
                <a:effectLst/>
                <a:latin typeface="Calibri" panose="020F0502020204030204" pitchFamily="34" charset="0"/>
                <a:ea typeface="Calibri" panose="020F0502020204030204" pitchFamily="34" charset="0"/>
                <a:cs typeface="Arial" panose="020B0604020202020204" pitchFamily="34" charset="0"/>
              </a:rPr>
              <a:t>Our organization is committed to adhering to all relevant laws, regulations, and industry standards related to IT system maintenance, including but not limited to </a:t>
            </a:r>
            <a:r>
              <a:rPr lang="en-US" sz="1800" b="1" dirty="0">
                <a:effectLst/>
                <a:latin typeface="Calibri" panose="020F0502020204030204" pitchFamily="34" charset="0"/>
                <a:ea typeface="Calibri" panose="020F0502020204030204" pitchFamily="34" charset="0"/>
                <a:cs typeface="Arial" panose="020B0604020202020204" pitchFamily="34" charset="0"/>
              </a:rPr>
              <a:t>NIST Core V1.1 Cybersecurity Framework</a:t>
            </a:r>
            <a:r>
              <a:rPr lang="en-US" sz="1800" dirty="0">
                <a:effectLst/>
                <a:latin typeface="Calibri" panose="020F0502020204030204" pitchFamily="34" charset="0"/>
                <a:ea typeface="Calibri" panose="020F0502020204030204" pitchFamily="34" charset="0"/>
                <a:cs typeface="Arial" panose="020B0604020202020204" pitchFamily="34" charset="0"/>
              </a:rPr>
              <a:t>, </a:t>
            </a:r>
            <a:r>
              <a:rPr lang="en-US" sz="1800" b="1" dirty="0">
                <a:effectLst/>
                <a:latin typeface="Calibri" panose="020F0502020204030204" pitchFamily="34" charset="0"/>
                <a:ea typeface="Calibri" panose="020F0502020204030204" pitchFamily="34" charset="0"/>
                <a:cs typeface="Arial" panose="020B0604020202020204" pitchFamily="34" charset="0"/>
              </a:rPr>
              <a:t>FERPA regulations</a:t>
            </a:r>
            <a:r>
              <a:rPr lang="en-US" sz="1800" dirty="0">
                <a:effectLst/>
                <a:latin typeface="Calibri" panose="020F0502020204030204" pitchFamily="34" charset="0"/>
                <a:ea typeface="Calibri" panose="020F0502020204030204" pitchFamily="34" charset="0"/>
                <a:cs typeface="Arial" panose="020B0604020202020204" pitchFamily="34" charset="0"/>
              </a:rPr>
              <a:t>, and </a:t>
            </a:r>
            <a:r>
              <a:rPr lang="en-US" sz="1800" b="1" dirty="0">
                <a:effectLst/>
                <a:latin typeface="Calibri" panose="020F0502020204030204" pitchFamily="34" charset="0"/>
                <a:ea typeface="Calibri" panose="020F0502020204030204" pitchFamily="34" charset="0"/>
                <a:cs typeface="Arial" panose="020B0604020202020204" pitchFamily="34" charset="0"/>
              </a:rPr>
              <a:t>HIPAA regulations</a:t>
            </a:r>
            <a:r>
              <a:rPr lang="en-US" sz="1800" dirty="0">
                <a:effectLst/>
                <a:latin typeface="Calibri" panose="020F0502020204030204" pitchFamily="34" charset="0"/>
                <a:ea typeface="Calibri" panose="020F0502020204030204" pitchFamily="34" charset="0"/>
                <a:cs typeface="Arial" panose="020B0604020202020204" pitchFamily="34" charset="0"/>
              </a:rPr>
              <a:t>. This document has been developed with these regulations and standards in mind and aims to provide clear and concise guidelines for maintaining our IT systems in accordance with these requirements.</a:t>
            </a:r>
          </a:p>
          <a:p>
            <a:pPr marL="0" marR="0">
              <a:lnSpc>
                <a:spcPct val="107000"/>
              </a:lnSpc>
              <a:spcBef>
                <a:spcPts val="0"/>
              </a:spcBef>
              <a:spcAft>
                <a:spcPts val="800"/>
              </a:spcAft>
            </a:pPr>
            <a:r>
              <a:rPr lang="en-US" sz="1800" dirty="0">
                <a:effectLst/>
                <a:latin typeface="Calibri" panose="020F0502020204030204" pitchFamily="34" charset="0"/>
                <a:ea typeface="Calibri" panose="020F0502020204030204" pitchFamily="34" charset="0"/>
                <a:cs typeface="Arial" panose="020B0604020202020204" pitchFamily="34" charset="0"/>
              </a:rPr>
              <a:t>By following the standards outlined in this document, our organization can ensure that we are meeting all applicable requirements for IT system maintenance and that we are maintaining a secure and compliant IT infrastructure. We will regularly review and update this document to ensure that it remains current and aligned with any changes to applicable policies and regulations.</a:t>
            </a:r>
          </a:p>
          <a:p>
            <a:pPr marL="0" marR="0">
              <a:lnSpc>
                <a:spcPct val="107000"/>
              </a:lnSpc>
              <a:spcBef>
                <a:spcPts val="0"/>
              </a:spcBef>
              <a:spcAft>
                <a:spcPts val="800"/>
              </a:spcAft>
            </a:pPr>
            <a:endParaRPr lang="en-US" sz="1800" dirty="0">
              <a:effectLst/>
              <a:latin typeface="Calibri" panose="020F0502020204030204" pitchFamily="34" charset="0"/>
              <a:ea typeface="Calibri" panose="020F0502020204030204" pitchFamily="34" charset="0"/>
              <a:cs typeface="Arial" panose="020B0604020202020204" pitchFamily="34" charset="0"/>
            </a:endParaRPr>
          </a:p>
          <a:p>
            <a:endParaRPr lang="en-US" dirty="0"/>
          </a:p>
        </p:txBody>
      </p:sp>
      <p:sp>
        <p:nvSpPr>
          <p:cNvPr id="4" name="Slide Number Placeholder 3"/>
          <p:cNvSpPr>
            <a:spLocks noGrp="1"/>
          </p:cNvSpPr>
          <p:nvPr>
            <p:ph type="sldNum" sz="quarter" idx="5"/>
          </p:nvPr>
        </p:nvSpPr>
        <p:spPr/>
        <p:txBody>
          <a:bodyPr/>
          <a:lstStyle/>
          <a:p>
            <a:fld id="{EB84943A-AB0E-402E-8B9E-9ACEE753CFAC}" type="slidenum">
              <a:rPr lang="en-US" smtClean="0"/>
              <a:t>3</a:t>
            </a:fld>
            <a:endParaRPr lang="en-US"/>
          </a:p>
        </p:txBody>
      </p:sp>
    </p:spTree>
    <p:extLst>
      <p:ext uri="{BB962C8B-B14F-4D97-AF65-F5344CB8AC3E}">
        <p14:creationId xmlns:p14="http://schemas.microsoft.com/office/powerpoint/2010/main" val="260553646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Calibri" panose="020F0502020204030204" pitchFamily="34" charset="0"/>
                <a:ea typeface="Calibri" panose="020F0502020204030204" pitchFamily="34" charset="0"/>
                <a:cs typeface="Arial" panose="020B0604020202020204" pitchFamily="34" charset="0"/>
              </a:rPr>
              <a:t>The IT System Maintenance Standards document is applicable to all IT systems owned by the organization, including servers, desktops, laptops, mobile devices, and network components. For assets not considered property of the organization, other 3rd parties (i.e., agents) may provide maintenance outside the scope of this document.</a:t>
            </a:r>
          </a:p>
          <a:p>
            <a:endParaRPr lang="en-US" dirty="0"/>
          </a:p>
        </p:txBody>
      </p:sp>
      <p:sp>
        <p:nvSpPr>
          <p:cNvPr id="4" name="Slide Number Placeholder 3"/>
          <p:cNvSpPr>
            <a:spLocks noGrp="1"/>
          </p:cNvSpPr>
          <p:nvPr>
            <p:ph type="sldNum" sz="quarter" idx="5"/>
          </p:nvPr>
        </p:nvSpPr>
        <p:spPr/>
        <p:txBody>
          <a:bodyPr/>
          <a:lstStyle/>
          <a:p>
            <a:fld id="{EB84943A-AB0E-402E-8B9E-9ACEE753CFAC}" type="slidenum">
              <a:rPr lang="en-US" smtClean="0"/>
              <a:t>4</a:t>
            </a:fld>
            <a:endParaRPr lang="en-US"/>
          </a:p>
        </p:txBody>
      </p:sp>
    </p:spTree>
    <p:extLst>
      <p:ext uri="{BB962C8B-B14F-4D97-AF65-F5344CB8AC3E}">
        <p14:creationId xmlns:p14="http://schemas.microsoft.com/office/powerpoint/2010/main" val="225955815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800"/>
              </a:spcAft>
            </a:pPr>
            <a:r>
              <a:rPr lang="en-US" sz="1800" dirty="0">
                <a:effectLst/>
                <a:latin typeface="Calibri" panose="020F0502020204030204" pitchFamily="34" charset="0"/>
                <a:ea typeface="Calibri" panose="020F0502020204030204" pitchFamily="34" charset="0"/>
                <a:cs typeface="Arial" panose="020B0604020202020204" pitchFamily="34" charset="0"/>
              </a:rPr>
              <a:t>The </a:t>
            </a:r>
            <a:r>
              <a:rPr lang="en-US" sz="1800" b="1" dirty="0">
                <a:effectLst/>
                <a:latin typeface="Calibri" panose="020F0502020204030204" pitchFamily="34" charset="0"/>
                <a:ea typeface="Calibri" panose="020F0502020204030204" pitchFamily="34" charset="0"/>
                <a:cs typeface="Arial" panose="020B0604020202020204" pitchFamily="34" charset="0"/>
              </a:rPr>
              <a:t>School District</a:t>
            </a:r>
            <a:r>
              <a:rPr lang="en-US" sz="1800" dirty="0">
                <a:effectLst/>
                <a:latin typeface="Calibri" panose="020F0502020204030204" pitchFamily="34" charset="0"/>
                <a:ea typeface="Calibri" panose="020F0502020204030204" pitchFamily="34" charset="0"/>
                <a:cs typeface="Arial" panose="020B0604020202020204" pitchFamily="34" charset="0"/>
              </a:rPr>
              <a:t> will create a clear and accessible maintenance policy for its information systems (e.g., this document). This policy will be distributed to all employees, contractors, and authorized users who have access to systems or information. The policy will cover the purpose, scope, roles, responsibilities, management commitment, coordination among various parts of the organization, and compliance. It will also comply with relevant laws, executive orders, directives, regulations, policies, standards, and guidelines.</a:t>
            </a:r>
          </a:p>
          <a:p>
            <a:pPr marL="0" marR="0">
              <a:lnSpc>
                <a:spcPct val="107000"/>
              </a:lnSpc>
              <a:spcBef>
                <a:spcPts val="0"/>
              </a:spcBef>
              <a:spcAft>
                <a:spcPts val="800"/>
              </a:spcAft>
            </a:pPr>
            <a:r>
              <a:rPr lang="en-US" sz="1800" dirty="0">
                <a:effectLst/>
                <a:latin typeface="Calibri" panose="020F0502020204030204" pitchFamily="34" charset="0"/>
                <a:ea typeface="Calibri" panose="020F0502020204030204" pitchFamily="34" charset="0"/>
                <a:cs typeface="Arial" panose="020B0604020202020204" pitchFamily="34" charset="0"/>
              </a:rPr>
              <a:t>The </a:t>
            </a:r>
            <a:r>
              <a:rPr lang="en-US" sz="1800" b="1" dirty="0">
                <a:effectLst/>
                <a:latin typeface="Calibri" panose="020F0502020204030204" pitchFamily="34" charset="0"/>
                <a:ea typeface="Calibri" panose="020F0502020204030204" pitchFamily="34" charset="0"/>
                <a:cs typeface="Arial" panose="020B0604020202020204" pitchFamily="34" charset="0"/>
              </a:rPr>
              <a:t>Technology Department Director </a:t>
            </a:r>
            <a:r>
              <a:rPr lang="en-US" sz="1800" dirty="0">
                <a:effectLst/>
                <a:latin typeface="Calibri" panose="020F0502020204030204" pitchFamily="34" charset="0"/>
                <a:ea typeface="Calibri" panose="020F0502020204030204" pitchFamily="34" charset="0"/>
                <a:cs typeface="Arial" panose="020B0604020202020204" pitchFamily="34" charset="0"/>
              </a:rPr>
              <a:t>is responsible for managing the development, documentation, and distribution of this maintenance policy. The policy will be reviewed and updated </a:t>
            </a:r>
            <a:r>
              <a:rPr lang="en-US" sz="1800" b="1" dirty="0">
                <a:effectLst/>
                <a:latin typeface="Calibri" panose="020F0502020204030204" pitchFamily="34" charset="0"/>
                <a:ea typeface="Calibri" panose="020F0502020204030204" pitchFamily="34" charset="0"/>
                <a:cs typeface="Arial" panose="020B0604020202020204" pitchFamily="34" charset="0"/>
              </a:rPr>
              <a:t>annually</a:t>
            </a:r>
            <a:r>
              <a:rPr lang="en-US" sz="1800" dirty="0">
                <a:effectLst/>
                <a:latin typeface="Calibri" panose="020F0502020204030204" pitchFamily="34" charset="0"/>
                <a:ea typeface="Calibri" panose="020F0502020204030204" pitchFamily="34" charset="0"/>
                <a:cs typeface="Arial" panose="020B0604020202020204" pitchFamily="34" charset="0"/>
              </a:rPr>
              <a:t>, considering emerging threats, new laws or regulations, changes to existing policies, and advancements in technology. Adjustments will be made based on feedback from key personnel.</a:t>
            </a:r>
          </a:p>
          <a:p>
            <a:pPr marL="0" marR="0">
              <a:lnSpc>
                <a:spcPct val="107000"/>
              </a:lnSpc>
              <a:spcBef>
                <a:spcPts val="0"/>
              </a:spcBef>
              <a:spcAft>
                <a:spcPts val="800"/>
              </a:spcAft>
            </a:pPr>
            <a:r>
              <a:rPr lang="en-US" sz="1800" dirty="0">
                <a:effectLst/>
                <a:latin typeface="Calibri" panose="020F0502020204030204" pitchFamily="34" charset="0"/>
                <a:ea typeface="Calibri" panose="020F0502020204030204" pitchFamily="34" charset="0"/>
                <a:cs typeface="Arial" panose="020B0604020202020204" pitchFamily="34" charset="0"/>
              </a:rPr>
              <a:t>System owners and </a:t>
            </a:r>
            <a:r>
              <a:rPr lang="en-US" sz="1800" b="1" dirty="0">
                <a:effectLst/>
                <a:latin typeface="Calibri" panose="020F0502020204030204" pitchFamily="34" charset="0"/>
                <a:ea typeface="Calibri" panose="020F0502020204030204" pitchFamily="34" charset="0"/>
                <a:cs typeface="Arial" panose="020B0604020202020204" pitchFamily="34" charset="0"/>
              </a:rPr>
              <a:t>Technology Department Director</a:t>
            </a:r>
            <a:r>
              <a:rPr lang="en-US" sz="1800" dirty="0">
                <a:effectLst/>
                <a:latin typeface="Calibri" panose="020F0502020204030204" pitchFamily="34" charset="0"/>
                <a:ea typeface="Calibri" panose="020F0502020204030204" pitchFamily="34" charset="0"/>
                <a:cs typeface="Arial" panose="020B0604020202020204" pitchFamily="34" charset="0"/>
              </a:rPr>
              <a:t> in the </a:t>
            </a:r>
            <a:r>
              <a:rPr lang="en-US" sz="1800" b="1" dirty="0">
                <a:effectLst/>
                <a:latin typeface="Calibri" panose="020F0502020204030204" pitchFamily="34" charset="0"/>
                <a:ea typeface="Calibri" panose="020F0502020204030204" pitchFamily="34" charset="0"/>
                <a:cs typeface="Arial" panose="020B0604020202020204" pitchFamily="34" charset="0"/>
              </a:rPr>
              <a:t>Technology Department </a:t>
            </a:r>
            <a:r>
              <a:rPr lang="en-US" sz="1800" dirty="0">
                <a:effectLst/>
                <a:latin typeface="Calibri" panose="020F0502020204030204" pitchFamily="34" charset="0"/>
                <a:ea typeface="Calibri" panose="020F0502020204030204" pitchFamily="34" charset="0"/>
                <a:cs typeface="Arial" panose="020B0604020202020204" pitchFamily="34" charset="0"/>
              </a:rPr>
              <a:t>are required to develop, document, and distribute specific procedures for their systems to implement the maintenance policy and associated controls. These procedures will also be reviewed </a:t>
            </a:r>
            <a:r>
              <a:rPr lang="en-US" sz="1800" b="1" dirty="0">
                <a:effectLst/>
                <a:latin typeface="Calibri" panose="020F0502020204030204" pitchFamily="34" charset="0"/>
                <a:ea typeface="Calibri" panose="020F0502020204030204" pitchFamily="34" charset="0"/>
                <a:cs typeface="Arial" panose="020B0604020202020204" pitchFamily="34" charset="0"/>
              </a:rPr>
              <a:t>annually </a:t>
            </a:r>
            <a:r>
              <a:rPr lang="en-US" sz="1800" dirty="0">
                <a:effectLst/>
                <a:latin typeface="Calibri" panose="020F0502020204030204" pitchFamily="34" charset="0"/>
                <a:ea typeface="Calibri" panose="020F0502020204030204" pitchFamily="34" charset="0"/>
                <a:cs typeface="Arial" panose="020B0604020202020204" pitchFamily="34" charset="0"/>
              </a:rPr>
              <a:t>and adjusted as needed based on evolving threats, new laws or regulations, changes to policies, and advancements in technology, considering feedback from key personnel.</a:t>
            </a:r>
          </a:p>
          <a:p>
            <a:endParaRPr lang="en-US" dirty="0"/>
          </a:p>
        </p:txBody>
      </p:sp>
      <p:sp>
        <p:nvSpPr>
          <p:cNvPr id="4" name="Slide Number Placeholder 3"/>
          <p:cNvSpPr>
            <a:spLocks noGrp="1"/>
          </p:cNvSpPr>
          <p:nvPr>
            <p:ph type="sldNum" sz="quarter" idx="5"/>
          </p:nvPr>
        </p:nvSpPr>
        <p:spPr/>
        <p:txBody>
          <a:bodyPr/>
          <a:lstStyle/>
          <a:p>
            <a:fld id="{EB84943A-AB0E-402E-8B9E-9ACEE753CFAC}" type="slidenum">
              <a:rPr lang="en-US" smtClean="0"/>
              <a:t>5</a:t>
            </a:fld>
            <a:endParaRPr lang="en-US"/>
          </a:p>
        </p:txBody>
      </p:sp>
    </p:spTree>
    <p:extLst>
      <p:ext uri="{BB962C8B-B14F-4D97-AF65-F5344CB8AC3E}">
        <p14:creationId xmlns:p14="http://schemas.microsoft.com/office/powerpoint/2010/main" val="328691375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342900" marR="0" lvl="0" indent="-342900">
              <a:lnSpc>
                <a:spcPct val="107000"/>
              </a:lnSpc>
              <a:spcBef>
                <a:spcPts val="0"/>
              </a:spcBef>
              <a:spcAft>
                <a:spcPts val="0"/>
              </a:spcAft>
              <a:buFont typeface="+mj-lt"/>
              <a:buAutoNum type="alphaUcPeriod"/>
            </a:pPr>
            <a:r>
              <a:rPr lang="en-US" sz="1100" dirty="0">
                <a:effectLst/>
                <a:latin typeface="Calibri" panose="020F0502020204030204" pitchFamily="34" charset="0"/>
                <a:ea typeface="Calibri" panose="020F0502020204030204" pitchFamily="34" charset="0"/>
                <a:cs typeface="Arial" panose="020B0604020202020204" pitchFamily="34" charset="0"/>
              </a:rPr>
              <a:t>Keep a schedule and detailed documentation of maintenance, repairs, and replacements for system components, following the specifications provided by the manufacturer or vendor, and organizational requirements.</a:t>
            </a:r>
          </a:p>
          <a:p>
            <a:pPr marL="342900" marR="0" lvl="0" indent="-342900">
              <a:lnSpc>
                <a:spcPct val="107000"/>
              </a:lnSpc>
              <a:spcBef>
                <a:spcPts val="0"/>
              </a:spcBef>
              <a:spcAft>
                <a:spcPts val="0"/>
              </a:spcAft>
              <a:buFont typeface="+mj-lt"/>
              <a:buAutoNum type="alphaUcPeriod"/>
            </a:pPr>
            <a:r>
              <a:rPr lang="en-US" sz="1100" dirty="0">
                <a:effectLst/>
                <a:latin typeface="Calibri" panose="020F0502020204030204" pitchFamily="34" charset="0"/>
                <a:ea typeface="Calibri" panose="020F0502020204030204" pitchFamily="34" charset="0"/>
                <a:cs typeface="Arial" panose="020B0604020202020204" pitchFamily="34" charset="0"/>
              </a:rPr>
              <a:t>Provide approval and ongoing monitoring for all maintenance activities, whether they are performed on-site or remotely. This includes overseeing maintenance activities conducted on-site or if the system components are taken to another location for servicing.</a:t>
            </a:r>
          </a:p>
          <a:p>
            <a:pPr marL="342900" marR="0" lvl="0" indent="-342900">
              <a:lnSpc>
                <a:spcPct val="107000"/>
              </a:lnSpc>
              <a:spcBef>
                <a:spcPts val="0"/>
              </a:spcBef>
              <a:spcAft>
                <a:spcPts val="0"/>
              </a:spcAft>
              <a:buFont typeface="+mj-lt"/>
              <a:buAutoNum type="alphaUcPeriod"/>
            </a:pPr>
            <a:r>
              <a:rPr lang="en-US" sz="1100" dirty="0">
                <a:effectLst/>
                <a:latin typeface="Calibri" panose="020F0502020204030204" pitchFamily="34" charset="0"/>
                <a:ea typeface="Calibri" panose="020F0502020204030204" pitchFamily="34" charset="0"/>
                <a:cs typeface="Arial" panose="020B0604020202020204" pitchFamily="34" charset="0"/>
              </a:rPr>
              <a:t>Ensure that the removal of the system or its components from organizational facilities for off-site maintenance, repair, or replacement is explicitly approved by the system owner, </a:t>
            </a:r>
            <a:r>
              <a:rPr lang="en-US" sz="1100" b="1" dirty="0">
                <a:effectLst/>
                <a:latin typeface="Calibri" panose="020F0502020204030204" pitchFamily="34" charset="0"/>
                <a:ea typeface="Calibri" panose="020F0502020204030204" pitchFamily="34" charset="0"/>
                <a:cs typeface="Arial" panose="020B0604020202020204" pitchFamily="34" charset="0"/>
              </a:rPr>
              <a:t>Technology Department Director</a:t>
            </a:r>
            <a:r>
              <a:rPr lang="en-US" sz="1100" dirty="0">
                <a:effectLst/>
                <a:latin typeface="Calibri" panose="020F0502020204030204" pitchFamily="34" charset="0"/>
                <a:ea typeface="Calibri" panose="020F0502020204030204" pitchFamily="34" charset="0"/>
                <a:cs typeface="Arial" panose="020B0604020202020204" pitchFamily="34" charset="0"/>
              </a:rPr>
              <a:t>, or their designated alternate.</a:t>
            </a:r>
          </a:p>
          <a:p>
            <a:pPr marL="342900" marR="0" lvl="0" indent="-342900">
              <a:lnSpc>
                <a:spcPct val="107000"/>
              </a:lnSpc>
              <a:spcBef>
                <a:spcPts val="0"/>
              </a:spcBef>
              <a:spcAft>
                <a:spcPts val="0"/>
              </a:spcAft>
              <a:buFont typeface="+mj-lt"/>
              <a:buAutoNum type="alphaUcPeriod"/>
            </a:pPr>
            <a:r>
              <a:rPr lang="en-US" sz="1100" dirty="0">
                <a:effectLst/>
                <a:latin typeface="Calibri" panose="020F0502020204030204" pitchFamily="34" charset="0"/>
                <a:ea typeface="Calibri" panose="020F0502020204030204" pitchFamily="34" charset="0"/>
                <a:cs typeface="Arial" panose="020B0604020202020204" pitchFamily="34" charset="0"/>
              </a:rPr>
              <a:t>Sanitization methods must be used to remove sensitive information from devices prior to being sent off-site for maintenance, repair, or replacement.</a:t>
            </a:r>
          </a:p>
          <a:p>
            <a:pPr marL="342900" marR="0" lvl="0" indent="-342900">
              <a:lnSpc>
                <a:spcPct val="107000"/>
              </a:lnSpc>
              <a:spcBef>
                <a:spcPts val="0"/>
              </a:spcBef>
              <a:spcAft>
                <a:spcPts val="0"/>
              </a:spcAft>
              <a:buFont typeface="+mj-lt"/>
              <a:buAutoNum type="alphaUcPeriod"/>
            </a:pPr>
            <a:r>
              <a:rPr lang="en-US" sz="1100" dirty="0">
                <a:effectLst/>
                <a:latin typeface="Calibri" panose="020F0502020204030204" pitchFamily="34" charset="0"/>
                <a:ea typeface="Calibri" panose="020F0502020204030204" pitchFamily="34" charset="0"/>
                <a:cs typeface="Arial" panose="020B0604020202020204" pitchFamily="34" charset="0"/>
              </a:rPr>
              <a:t>Verify that all potentially affected controls are still functioning properly after maintenance, repair, or replacement actions.</a:t>
            </a:r>
          </a:p>
          <a:p>
            <a:pPr marL="342900" marR="0" lvl="0" indent="-342900">
              <a:lnSpc>
                <a:spcPct val="107000"/>
              </a:lnSpc>
              <a:spcBef>
                <a:spcPts val="0"/>
              </a:spcBef>
              <a:spcAft>
                <a:spcPts val="0"/>
              </a:spcAft>
              <a:buFont typeface="+mj-lt"/>
              <a:buAutoNum type="alphaUcPeriod"/>
            </a:pPr>
            <a:r>
              <a:rPr lang="en-US" sz="1100" dirty="0">
                <a:effectLst/>
                <a:latin typeface="Calibri" panose="020F0502020204030204" pitchFamily="34" charset="0"/>
                <a:ea typeface="Calibri" panose="020F0502020204030204" pitchFamily="34" charset="0"/>
                <a:cs typeface="Arial" panose="020B0604020202020204" pitchFamily="34" charset="0"/>
              </a:rPr>
              <a:t>Confirm backups are available if maintenance activities inadvertently cause system and/or data integrity issues.</a:t>
            </a:r>
          </a:p>
          <a:p>
            <a:pPr marL="342900" marR="0" lvl="0" indent="-342900">
              <a:lnSpc>
                <a:spcPct val="107000"/>
              </a:lnSpc>
              <a:spcBef>
                <a:spcPts val="0"/>
              </a:spcBef>
              <a:spcAft>
                <a:spcPts val="0"/>
              </a:spcAft>
              <a:buFont typeface="+mj-lt"/>
              <a:buAutoNum type="alphaUcPeriod"/>
            </a:pPr>
            <a:r>
              <a:rPr lang="en-US" sz="1100" dirty="0">
                <a:effectLst/>
                <a:latin typeface="Calibri" panose="020F0502020204030204" pitchFamily="34" charset="0"/>
                <a:ea typeface="Calibri" panose="020F0502020204030204" pitchFamily="34" charset="0"/>
                <a:cs typeface="Arial" panose="020B0604020202020204" pitchFamily="34" charset="0"/>
              </a:rPr>
              <a:t>Maintain organizational maintenance records that include the following information:</a:t>
            </a:r>
          </a:p>
          <a:p>
            <a:pPr marL="742950" marR="0" lvl="1" indent="-285750">
              <a:lnSpc>
                <a:spcPct val="107000"/>
              </a:lnSpc>
              <a:spcBef>
                <a:spcPts val="0"/>
              </a:spcBef>
              <a:spcAft>
                <a:spcPts val="0"/>
              </a:spcAft>
              <a:buFont typeface="+mj-lt"/>
              <a:buAutoNum type="arabicPeriod"/>
            </a:pPr>
            <a:r>
              <a:rPr lang="en-US" sz="1100" dirty="0">
                <a:effectLst/>
                <a:latin typeface="Calibri" panose="020F0502020204030204" pitchFamily="34" charset="0"/>
                <a:ea typeface="Calibri" panose="020F0502020204030204" pitchFamily="34" charset="0"/>
                <a:cs typeface="Arial" panose="020B0604020202020204" pitchFamily="34" charset="0"/>
              </a:rPr>
              <a:t>Date and time of maintenance.</a:t>
            </a:r>
          </a:p>
          <a:p>
            <a:pPr marL="742950" marR="0" lvl="1" indent="-285750">
              <a:lnSpc>
                <a:spcPct val="107000"/>
              </a:lnSpc>
              <a:spcBef>
                <a:spcPts val="0"/>
              </a:spcBef>
              <a:spcAft>
                <a:spcPts val="0"/>
              </a:spcAft>
              <a:buFont typeface="+mj-lt"/>
              <a:buAutoNum type="arabicPeriod"/>
            </a:pPr>
            <a:r>
              <a:rPr lang="en-US" sz="1100" dirty="0">
                <a:effectLst/>
                <a:latin typeface="Calibri" panose="020F0502020204030204" pitchFamily="34" charset="0"/>
                <a:ea typeface="Calibri" panose="020F0502020204030204" pitchFamily="34" charset="0"/>
                <a:cs typeface="Arial" panose="020B0604020202020204" pitchFamily="34" charset="0"/>
              </a:rPr>
              <a:t>Description of the maintenance performed.</a:t>
            </a:r>
          </a:p>
          <a:p>
            <a:pPr marL="742950" marR="0" lvl="1" indent="-285750">
              <a:lnSpc>
                <a:spcPct val="107000"/>
              </a:lnSpc>
              <a:spcBef>
                <a:spcPts val="0"/>
              </a:spcBef>
              <a:spcAft>
                <a:spcPts val="0"/>
              </a:spcAft>
              <a:buFont typeface="+mj-lt"/>
              <a:buAutoNum type="arabicPeriod"/>
            </a:pPr>
            <a:r>
              <a:rPr lang="en-US" sz="1100" dirty="0">
                <a:effectLst/>
                <a:latin typeface="Calibri" panose="020F0502020204030204" pitchFamily="34" charset="0"/>
                <a:ea typeface="Calibri" panose="020F0502020204030204" pitchFamily="34" charset="0"/>
                <a:cs typeface="Arial" panose="020B0604020202020204" pitchFamily="34" charset="0"/>
              </a:rPr>
              <a:t>Names of the individuals or group who conducted the maintenance.</a:t>
            </a:r>
          </a:p>
          <a:p>
            <a:pPr marL="742950" marR="0" lvl="1" indent="-285750">
              <a:lnSpc>
                <a:spcPct val="107000"/>
              </a:lnSpc>
              <a:spcBef>
                <a:spcPts val="0"/>
              </a:spcBef>
              <a:spcAft>
                <a:spcPts val="0"/>
              </a:spcAft>
              <a:buFont typeface="+mj-lt"/>
              <a:buAutoNum type="arabicPeriod"/>
            </a:pPr>
            <a:r>
              <a:rPr lang="en-US" sz="1100" dirty="0">
                <a:effectLst/>
                <a:latin typeface="Calibri" panose="020F0502020204030204" pitchFamily="34" charset="0"/>
                <a:ea typeface="Calibri" panose="020F0502020204030204" pitchFamily="34" charset="0"/>
                <a:cs typeface="Arial" panose="020B0604020202020204" pitchFamily="34" charset="0"/>
              </a:rPr>
              <a:t>Name of the escort involved.</a:t>
            </a:r>
          </a:p>
          <a:p>
            <a:pPr marL="742950" marR="0" lvl="1" indent="-285750">
              <a:lnSpc>
                <a:spcPct val="107000"/>
              </a:lnSpc>
              <a:spcBef>
                <a:spcPts val="0"/>
              </a:spcBef>
              <a:spcAft>
                <a:spcPts val="800"/>
              </a:spcAft>
              <a:buFont typeface="+mj-lt"/>
              <a:buAutoNum type="arabicPeriod"/>
            </a:pPr>
            <a:r>
              <a:rPr lang="en-US" sz="1100" dirty="0">
                <a:effectLst/>
                <a:latin typeface="Calibri" panose="020F0502020204030204" pitchFamily="34" charset="0"/>
                <a:ea typeface="Calibri" panose="020F0502020204030204" pitchFamily="34" charset="0"/>
                <a:cs typeface="Arial" panose="020B0604020202020204" pitchFamily="34" charset="0"/>
              </a:rPr>
              <a:t>System components or equipment that were removed or replaced.</a:t>
            </a:r>
          </a:p>
          <a:p>
            <a:endParaRPr lang="en-US" dirty="0"/>
          </a:p>
        </p:txBody>
      </p:sp>
      <p:sp>
        <p:nvSpPr>
          <p:cNvPr id="4" name="Slide Number Placeholder 3"/>
          <p:cNvSpPr>
            <a:spLocks noGrp="1"/>
          </p:cNvSpPr>
          <p:nvPr>
            <p:ph type="sldNum" sz="quarter" idx="5"/>
          </p:nvPr>
        </p:nvSpPr>
        <p:spPr/>
        <p:txBody>
          <a:bodyPr/>
          <a:lstStyle/>
          <a:p>
            <a:fld id="{EB84943A-AB0E-402E-8B9E-9ACEE753CFAC}" type="slidenum">
              <a:rPr lang="en-US" smtClean="0"/>
              <a:t>6</a:t>
            </a:fld>
            <a:endParaRPr lang="en-US"/>
          </a:p>
        </p:txBody>
      </p:sp>
    </p:spTree>
    <p:extLst>
      <p:ext uri="{BB962C8B-B14F-4D97-AF65-F5344CB8AC3E}">
        <p14:creationId xmlns:p14="http://schemas.microsoft.com/office/powerpoint/2010/main" val="17246107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800"/>
              </a:spcAft>
            </a:pPr>
            <a:r>
              <a:rPr lang="en-US" sz="1800" dirty="0">
                <a:effectLst/>
                <a:latin typeface="Calibri" panose="020F0502020204030204" pitchFamily="34" charset="0"/>
                <a:ea typeface="Calibri" panose="020F0502020204030204" pitchFamily="34" charset="0"/>
                <a:cs typeface="Arial" panose="020B0604020202020204" pitchFamily="34" charset="0"/>
              </a:rPr>
              <a:t>Create and follow established schedules for conducting maintenance, repairs, and replacements for information systems. The use of automated mechanisms must be approved by </a:t>
            </a:r>
            <a:r>
              <a:rPr lang="en-US" sz="1800" b="1" dirty="0">
                <a:effectLst/>
                <a:latin typeface="Calibri" panose="020F0502020204030204" pitchFamily="34" charset="0"/>
                <a:ea typeface="Calibri" panose="020F0502020204030204" pitchFamily="34" charset="0"/>
                <a:cs typeface="Arial" panose="020B0604020202020204" pitchFamily="34" charset="0"/>
              </a:rPr>
              <a:t>the Technology Department Director</a:t>
            </a:r>
            <a:r>
              <a:rPr lang="en-US" sz="1800" dirty="0">
                <a:effectLst/>
                <a:latin typeface="Calibri" panose="020F0502020204030204" pitchFamily="34" charset="0"/>
                <a:ea typeface="Calibri" panose="020F0502020204030204" pitchFamily="34" charset="0"/>
                <a:cs typeface="Arial" panose="020B0604020202020204" pitchFamily="34" charset="0"/>
              </a:rPr>
              <a:t>. Maintain detailed and up-to-date records for all maintenance, repair, and replacement activities, including requests, scheduled actions, actions in progress, and completed actions. Ensure that the records are accurate, comprehensive, and align with established record retention guidelines.</a:t>
            </a:r>
          </a:p>
        </p:txBody>
      </p:sp>
      <p:sp>
        <p:nvSpPr>
          <p:cNvPr id="4" name="Slide Number Placeholder 3"/>
          <p:cNvSpPr>
            <a:spLocks noGrp="1"/>
          </p:cNvSpPr>
          <p:nvPr>
            <p:ph type="sldNum" sz="quarter" idx="5"/>
          </p:nvPr>
        </p:nvSpPr>
        <p:spPr/>
        <p:txBody>
          <a:bodyPr/>
          <a:lstStyle/>
          <a:p>
            <a:fld id="{EB84943A-AB0E-402E-8B9E-9ACEE753CFAC}" type="slidenum">
              <a:rPr lang="en-US" smtClean="0"/>
              <a:t>7</a:t>
            </a:fld>
            <a:endParaRPr lang="en-US"/>
          </a:p>
        </p:txBody>
      </p:sp>
    </p:spTree>
    <p:extLst>
      <p:ext uri="{BB962C8B-B14F-4D97-AF65-F5344CB8AC3E}">
        <p14:creationId xmlns:p14="http://schemas.microsoft.com/office/powerpoint/2010/main" val="188042261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Calibri" panose="020F0502020204030204" pitchFamily="34" charset="0"/>
                <a:ea typeface="Calibri" panose="020F0502020204030204" pitchFamily="34" charset="0"/>
                <a:cs typeface="Arial" panose="020B0604020202020204" pitchFamily="34" charset="0"/>
              </a:rPr>
              <a:t>Approval must be granted for the use of system maintenance tools. The actions of the tools shall be monitored to ensure compliance with established policies and procedures. All tools will be assessed </a:t>
            </a:r>
            <a:r>
              <a:rPr lang="en-US" sz="1800" b="1" dirty="0">
                <a:effectLst/>
                <a:latin typeface="Calibri" panose="020F0502020204030204" pitchFamily="34" charset="0"/>
                <a:ea typeface="Calibri" panose="020F0502020204030204" pitchFamily="34" charset="0"/>
                <a:cs typeface="Arial" panose="020B0604020202020204" pitchFamily="34" charset="0"/>
              </a:rPr>
              <a:t>[Determine review frequency] </a:t>
            </a:r>
            <a:r>
              <a:rPr lang="en-US" sz="1800" dirty="0">
                <a:effectLst/>
                <a:latin typeface="Calibri" panose="020F0502020204030204" pitchFamily="34" charset="0"/>
                <a:ea typeface="Calibri" panose="020F0502020204030204" pitchFamily="34" charset="0"/>
                <a:cs typeface="Arial" panose="020B0604020202020204" pitchFamily="34" charset="0"/>
              </a:rPr>
              <a:t>effectiveness and appropriateness.</a:t>
            </a:r>
          </a:p>
          <a:p>
            <a:endParaRPr lang="en-US" dirty="0"/>
          </a:p>
        </p:txBody>
      </p:sp>
      <p:sp>
        <p:nvSpPr>
          <p:cNvPr id="4" name="Slide Number Placeholder 3"/>
          <p:cNvSpPr>
            <a:spLocks noGrp="1"/>
          </p:cNvSpPr>
          <p:nvPr>
            <p:ph type="sldNum" sz="quarter" idx="5"/>
          </p:nvPr>
        </p:nvSpPr>
        <p:spPr/>
        <p:txBody>
          <a:bodyPr/>
          <a:lstStyle/>
          <a:p>
            <a:fld id="{EB84943A-AB0E-402E-8B9E-9ACEE753CFAC}" type="slidenum">
              <a:rPr lang="en-US" smtClean="0"/>
              <a:t>8</a:t>
            </a:fld>
            <a:endParaRPr lang="en-US"/>
          </a:p>
        </p:txBody>
      </p:sp>
    </p:spTree>
    <p:extLst>
      <p:ext uri="{BB962C8B-B14F-4D97-AF65-F5344CB8AC3E}">
        <p14:creationId xmlns:p14="http://schemas.microsoft.com/office/powerpoint/2010/main" val="123729185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Calibri" panose="020F0502020204030204" pitchFamily="34" charset="0"/>
                <a:ea typeface="Calibri" panose="020F0502020204030204" pitchFamily="34" charset="0"/>
                <a:cs typeface="Arial" panose="020B0604020202020204" pitchFamily="34" charset="0"/>
              </a:rPr>
              <a:t>All tools providing maintenance capabilities shall be checked for malicious code prior to approval for use. Ongoing inspections such as manual review, malware scans, vulnerability checks, code binary analysis, and/or checksum validations to ensure improper or otherwise unauthorized modifications will be detected. </a:t>
            </a:r>
          </a:p>
          <a:p>
            <a:endParaRPr lang="en-US" dirty="0"/>
          </a:p>
        </p:txBody>
      </p:sp>
      <p:sp>
        <p:nvSpPr>
          <p:cNvPr id="4" name="Slide Number Placeholder 3"/>
          <p:cNvSpPr>
            <a:spLocks noGrp="1"/>
          </p:cNvSpPr>
          <p:nvPr>
            <p:ph type="sldNum" sz="quarter" idx="5"/>
          </p:nvPr>
        </p:nvSpPr>
        <p:spPr/>
        <p:txBody>
          <a:bodyPr/>
          <a:lstStyle/>
          <a:p>
            <a:fld id="{EB84943A-AB0E-402E-8B9E-9ACEE753CFAC}" type="slidenum">
              <a:rPr lang="en-US" smtClean="0"/>
              <a:t>9</a:t>
            </a:fld>
            <a:endParaRPr lang="en-US"/>
          </a:p>
        </p:txBody>
      </p:sp>
    </p:spTree>
    <p:extLst>
      <p:ext uri="{BB962C8B-B14F-4D97-AF65-F5344CB8AC3E}">
        <p14:creationId xmlns:p14="http://schemas.microsoft.com/office/powerpoint/2010/main" val="379110426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Calibri" panose="020F0502020204030204" pitchFamily="34" charset="0"/>
                <a:ea typeface="Calibri" panose="020F0502020204030204" pitchFamily="34" charset="0"/>
                <a:cs typeface="Arial" panose="020B0604020202020204" pitchFamily="34" charset="0"/>
              </a:rPr>
              <a:t>All media containing maintenance tools will be checked for malicious code prior to use.</a:t>
            </a:r>
          </a:p>
          <a:p>
            <a:endParaRPr lang="en-US" dirty="0"/>
          </a:p>
        </p:txBody>
      </p:sp>
      <p:sp>
        <p:nvSpPr>
          <p:cNvPr id="4" name="Slide Number Placeholder 3"/>
          <p:cNvSpPr>
            <a:spLocks noGrp="1"/>
          </p:cNvSpPr>
          <p:nvPr>
            <p:ph type="sldNum" sz="quarter" idx="5"/>
          </p:nvPr>
        </p:nvSpPr>
        <p:spPr/>
        <p:txBody>
          <a:bodyPr/>
          <a:lstStyle/>
          <a:p>
            <a:fld id="{EB84943A-AB0E-402E-8B9E-9ACEE753CFAC}" type="slidenum">
              <a:rPr lang="en-US" smtClean="0"/>
              <a:t>10</a:t>
            </a:fld>
            <a:endParaRPr lang="en-US"/>
          </a:p>
        </p:txBody>
      </p:sp>
    </p:spTree>
    <p:extLst>
      <p:ext uri="{BB962C8B-B14F-4D97-AF65-F5344CB8AC3E}">
        <p14:creationId xmlns:p14="http://schemas.microsoft.com/office/powerpoint/2010/main" val="155590915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1122363"/>
            <a:ext cx="103632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13015BB1-E51F-4867-A992-B82D26C68E64}" type="datetimeFigureOut">
              <a:rPr lang="en-US" smtClean="0"/>
              <a:t>11/2/2023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A4F2BE1E-0520-47A0-A68C-230B81E15C81}" type="slidenum">
              <a:rPr lang="en-US" smtClean="0"/>
              <a:t>‹#›</a:t>
            </a:fld>
            <a:endParaRPr lang="en-US" dirty="0"/>
          </a:p>
        </p:txBody>
      </p:sp>
    </p:spTree>
    <p:extLst>
      <p:ext uri="{BB962C8B-B14F-4D97-AF65-F5344CB8AC3E}">
        <p14:creationId xmlns:p14="http://schemas.microsoft.com/office/powerpoint/2010/main" val="60422206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13015BB1-E51F-4867-A992-B82D26C68E64}" type="datetimeFigureOut">
              <a:rPr lang="en-US" smtClean="0"/>
              <a:t>11/2/2023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A4F2BE1E-0520-47A0-A68C-230B81E15C81}" type="slidenum">
              <a:rPr lang="en-US" smtClean="0"/>
              <a:t>‹#›</a:t>
            </a:fld>
            <a:endParaRPr lang="en-US" dirty="0"/>
          </a:p>
        </p:txBody>
      </p:sp>
    </p:spTree>
    <p:extLst>
      <p:ext uri="{BB962C8B-B14F-4D97-AF65-F5344CB8AC3E}">
        <p14:creationId xmlns:p14="http://schemas.microsoft.com/office/powerpoint/2010/main" val="142677224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1" y="365125"/>
            <a:ext cx="2628900"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1"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13015BB1-E51F-4867-A992-B82D26C68E64}" type="datetimeFigureOut">
              <a:rPr lang="en-US" smtClean="0"/>
              <a:t>11/2/2023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A4F2BE1E-0520-47A0-A68C-230B81E15C81}" type="slidenum">
              <a:rPr lang="en-US" smtClean="0"/>
              <a:t>‹#›</a:t>
            </a:fld>
            <a:endParaRPr lang="en-US" dirty="0"/>
          </a:p>
        </p:txBody>
      </p:sp>
    </p:spTree>
    <p:extLst>
      <p:ext uri="{BB962C8B-B14F-4D97-AF65-F5344CB8AC3E}">
        <p14:creationId xmlns:p14="http://schemas.microsoft.com/office/powerpoint/2010/main" val="168891248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13015BB1-E51F-4867-A992-B82D26C68E64}" type="datetimeFigureOut">
              <a:rPr lang="en-US" smtClean="0"/>
              <a:t>11/2/2023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A4F2BE1E-0520-47A0-A68C-230B81E15C81}" type="slidenum">
              <a:rPr lang="en-US" smtClean="0"/>
              <a:t>‹#›</a:t>
            </a:fld>
            <a:endParaRPr lang="en-US" dirty="0"/>
          </a:p>
        </p:txBody>
      </p:sp>
    </p:spTree>
    <p:extLst>
      <p:ext uri="{BB962C8B-B14F-4D97-AF65-F5344CB8AC3E}">
        <p14:creationId xmlns:p14="http://schemas.microsoft.com/office/powerpoint/2010/main" val="16375774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1" y="1709740"/>
            <a:ext cx="105156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831851" y="4589465"/>
            <a:ext cx="105156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3015BB1-E51F-4867-A992-B82D26C68E64}" type="datetimeFigureOut">
              <a:rPr lang="en-US" smtClean="0"/>
              <a:t>11/2/2023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A4F2BE1E-0520-47A0-A68C-230B81E15C81}" type="slidenum">
              <a:rPr lang="en-US" smtClean="0"/>
              <a:t>‹#›</a:t>
            </a:fld>
            <a:endParaRPr lang="en-US" dirty="0"/>
          </a:p>
        </p:txBody>
      </p:sp>
    </p:spTree>
    <p:extLst>
      <p:ext uri="{BB962C8B-B14F-4D97-AF65-F5344CB8AC3E}">
        <p14:creationId xmlns:p14="http://schemas.microsoft.com/office/powerpoint/2010/main" val="21418736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13015BB1-E51F-4867-A992-B82D26C68E64}" type="datetimeFigureOut">
              <a:rPr lang="en-US" smtClean="0"/>
              <a:t>11/2/2023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A4F2BE1E-0520-47A0-A68C-230B81E15C81}" type="slidenum">
              <a:rPr lang="en-US" smtClean="0"/>
              <a:t>‹#›</a:t>
            </a:fld>
            <a:endParaRPr lang="en-US" dirty="0"/>
          </a:p>
        </p:txBody>
      </p:sp>
    </p:spTree>
    <p:extLst>
      <p:ext uri="{BB962C8B-B14F-4D97-AF65-F5344CB8AC3E}">
        <p14:creationId xmlns:p14="http://schemas.microsoft.com/office/powerpoint/2010/main" val="302254454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7"/>
            <a:ext cx="105156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839789"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9"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72201"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1"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13015BB1-E51F-4867-A992-B82D26C68E64}" type="datetimeFigureOut">
              <a:rPr lang="en-US" smtClean="0"/>
              <a:t>11/2/2023</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A4F2BE1E-0520-47A0-A68C-230B81E15C81}" type="slidenum">
              <a:rPr lang="en-US" smtClean="0"/>
              <a:t>‹#›</a:t>
            </a:fld>
            <a:endParaRPr lang="en-US" dirty="0"/>
          </a:p>
        </p:txBody>
      </p:sp>
    </p:spTree>
    <p:extLst>
      <p:ext uri="{BB962C8B-B14F-4D97-AF65-F5344CB8AC3E}">
        <p14:creationId xmlns:p14="http://schemas.microsoft.com/office/powerpoint/2010/main" val="177562665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13015BB1-E51F-4867-A992-B82D26C68E64}" type="datetimeFigureOut">
              <a:rPr lang="en-US" smtClean="0"/>
              <a:t>11/2/2023</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A4F2BE1E-0520-47A0-A68C-230B81E15C81}" type="slidenum">
              <a:rPr lang="en-US" smtClean="0"/>
              <a:t>‹#›</a:t>
            </a:fld>
            <a:endParaRPr lang="en-US" dirty="0"/>
          </a:p>
        </p:txBody>
      </p:sp>
    </p:spTree>
    <p:extLst>
      <p:ext uri="{BB962C8B-B14F-4D97-AF65-F5344CB8AC3E}">
        <p14:creationId xmlns:p14="http://schemas.microsoft.com/office/powerpoint/2010/main" val="353468364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3015BB1-E51F-4867-A992-B82D26C68E64}" type="datetimeFigureOut">
              <a:rPr lang="en-US" smtClean="0"/>
              <a:t>11/2/2023</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A4F2BE1E-0520-47A0-A68C-230B81E15C81}" type="slidenum">
              <a:rPr lang="en-US" smtClean="0"/>
              <a:t>‹#›</a:t>
            </a:fld>
            <a:endParaRPr lang="en-US" dirty="0"/>
          </a:p>
        </p:txBody>
      </p:sp>
    </p:spTree>
    <p:extLst>
      <p:ext uri="{BB962C8B-B14F-4D97-AF65-F5344CB8AC3E}">
        <p14:creationId xmlns:p14="http://schemas.microsoft.com/office/powerpoint/2010/main" val="265076970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5183188" y="987427"/>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13015BB1-E51F-4867-A992-B82D26C68E64}" type="datetimeFigureOut">
              <a:rPr lang="en-US" smtClean="0"/>
              <a:t>11/2/2023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A4F2BE1E-0520-47A0-A68C-230B81E15C81}" type="slidenum">
              <a:rPr lang="en-US" smtClean="0"/>
              <a:t>‹#›</a:t>
            </a:fld>
            <a:endParaRPr lang="en-US" dirty="0"/>
          </a:p>
        </p:txBody>
      </p:sp>
    </p:spTree>
    <p:extLst>
      <p:ext uri="{BB962C8B-B14F-4D97-AF65-F5344CB8AC3E}">
        <p14:creationId xmlns:p14="http://schemas.microsoft.com/office/powerpoint/2010/main" val="148685426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5183188" y="987427"/>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13015BB1-E51F-4867-A992-B82D26C68E64}" type="datetimeFigureOut">
              <a:rPr lang="en-US" smtClean="0"/>
              <a:t>11/2/2023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A4F2BE1E-0520-47A0-A68C-230B81E15C81}" type="slidenum">
              <a:rPr lang="en-US" smtClean="0"/>
              <a:t>‹#›</a:t>
            </a:fld>
            <a:endParaRPr lang="en-US" dirty="0"/>
          </a:p>
        </p:txBody>
      </p:sp>
    </p:spTree>
    <p:extLst>
      <p:ext uri="{BB962C8B-B14F-4D97-AF65-F5344CB8AC3E}">
        <p14:creationId xmlns:p14="http://schemas.microsoft.com/office/powerpoint/2010/main" val="386067223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7"/>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38200" y="6356352"/>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3015BB1-E51F-4867-A992-B82D26C68E64}" type="datetimeFigureOut">
              <a:rPr lang="en-US" smtClean="0"/>
              <a:t>11/2/2023</a:t>
            </a:fld>
            <a:endParaRPr lang="en-US" dirty="0"/>
          </a:p>
        </p:txBody>
      </p:sp>
      <p:sp>
        <p:nvSpPr>
          <p:cNvPr id="5" name="Footer Placeholder 4"/>
          <p:cNvSpPr>
            <a:spLocks noGrp="1"/>
          </p:cNvSpPr>
          <p:nvPr>
            <p:ph type="ftr" sz="quarter" idx="3"/>
          </p:nvPr>
        </p:nvSpPr>
        <p:spPr>
          <a:xfrm>
            <a:off x="4038600" y="6356352"/>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610600" y="6356352"/>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4F2BE1E-0520-47A0-A68C-230B81E15C81}" type="slidenum">
              <a:rPr lang="en-US" smtClean="0"/>
              <a:t>‹#›</a:t>
            </a:fld>
            <a:endParaRPr lang="en-US" dirty="0"/>
          </a:p>
        </p:txBody>
      </p:sp>
    </p:spTree>
    <p:extLst>
      <p:ext uri="{BB962C8B-B14F-4D97-AF65-F5344CB8AC3E}">
        <p14:creationId xmlns:p14="http://schemas.microsoft.com/office/powerpoint/2010/main" val="79369439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hyperlink" Target="http://www.mrscienceshow.com/2010/06/bring-us-your-burning-science-questions.html" TargetMode="External"/><Relationship Id="rId2" Type="http://schemas.openxmlformats.org/officeDocument/2006/relationships/image" Target="../media/image2.jpg"/><Relationship Id="rId1" Type="http://schemas.openxmlformats.org/officeDocument/2006/relationships/slideLayout" Target="../slideLayouts/slideLayout2.xml"/><Relationship Id="rId4" Type="http://schemas.openxmlformats.org/officeDocument/2006/relationships/image" Target="../media/image1.jpg"/></Relationships>
</file>

<file path=ppt/slides/_rels/slide2.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DFCBDB-CA1F-4AFA-8CEA-FB375C75ABE3}"/>
              </a:ext>
            </a:extLst>
          </p:cNvPr>
          <p:cNvSpPr>
            <a:spLocks noGrp="1"/>
          </p:cNvSpPr>
          <p:nvPr>
            <p:ph type="ctrTitle"/>
          </p:nvPr>
        </p:nvSpPr>
        <p:spPr>
          <a:xfrm>
            <a:off x="2743200" y="1237175"/>
            <a:ext cx="7924800" cy="3967871"/>
          </a:xfrm>
        </p:spPr>
        <p:txBody>
          <a:bodyPr>
            <a:normAutofit/>
          </a:bodyPr>
          <a:lstStyle/>
          <a:p>
            <a:pPr algn="l">
              <a:lnSpc>
                <a:spcPct val="100000"/>
              </a:lnSpc>
              <a:spcBef>
                <a:spcPts val="0"/>
              </a:spcBef>
            </a:pPr>
            <a:r>
              <a:rPr lang="en-US" sz="6200" dirty="0">
                <a:latin typeface="+mn-lt"/>
              </a:rPr>
              <a:t>The OhCR</a:t>
            </a:r>
            <a:br>
              <a:rPr lang="en-US" sz="6200" dirty="0">
                <a:latin typeface="+mn-lt"/>
              </a:rPr>
            </a:br>
            <a:r>
              <a:rPr lang="en-US" sz="2400" i="1" dirty="0">
                <a:latin typeface="+mn-lt"/>
                <a:ea typeface="Times New Roman" panose="02020603050405020304" pitchFamily="18" charset="0"/>
              </a:rPr>
              <a:t>‘Building a More Cyber Secure Ohio’</a:t>
            </a:r>
            <a:br>
              <a:rPr lang="en-US" sz="2000" i="1" dirty="0">
                <a:latin typeface="+mn-lt"/>
                <a:ea typeface="Times New Roman" panose="02020603050405020304" pitchFamily="18" charset="0"/>
              </a:rPr>
            </a:br>
            <a:br>
              <a:rPr lang="en-US" sz="6200" dirty="0">
                <a:latin typeface="+mn-lt"/>
              </a:rPr>
            </a:br>
            <a:endParaRPr lang="en-US" sz="6200" dirty="0">
              <a:latin typeface="+mn-lt"/>
            </a:endParaRPr>
          </a:p>
        </p:txBody>
      </p:sp>
      <p:sp>
        <p:nvSpPr>
          <p:cNvPr id="3" name="Subtitle 2">
            <a:extLst>
              <a:ext uri="{FF2B5EF4-FFF2-40B4-BE49-F238E27FC236}">
                <a16:creationId xmlns:a16="http://schemas.microsoft.com/office/drawing/2014/main" id="{BED4311B-EC27-417D-89A0-BD3EC0FA7B20}"/>
              </a:ext>
            </a:extLst>
          </p:cNvPr>
          <p:cNvSpPr>
            <a:spLocks noGrp="1"/>
          </p:cNvSpPr>
          <p:nvPr>
            <p:ph type="subTitle" idx="1"/>
          </p:nvPr>
        </p:nvSpPr>
        <p:spPr>
          <a:xfrm>
            <a:off x="1523999" y="3840481"/>
            <a:ext cx="9637059" cy="1688782"/>
          </a:xfrm>
        </p:spPr>
        <p:txBody>
          <a:bodyPr>
            <a:normAutofit/>
          </a:bodyPr>
          <a:lstStyle/>
          <a:p>
            <a:pPr marL="0" marR="0" algn="l">
              <a:spcBef>
                <a:spcPts val="0"/>
              </a:spcBef>
              <a:spcAft>
                <a:spcPts val="0"/>
              </a:spcAft>
            </a:pPr>
            <a:r>
              <a:rPr lang="en-US" sz="3600" dirty="0">
                <a:solidFill>
                  <a:srgbClr val="CC2027"/>
                </a:solidFill>
                <a:cs typeface="Calibri" panose="020F0502020204030204" pitchFamily="34" charset="0"/>
              </a:rPr>
              <a:t>Information Technology System Maintenance Plan</a:t>
            </a:r>
            <a:endParaRPr lang="en-US" sz="3600" dirty="0">
              <a:effectLst/>
              <a:latin typeface="+mn-lt"/>
              <a:ea typeface="Calibri" panose="020F0502020204030204" pitchFamily="34" charset="0"/>
              <a:cs typeface="Times New Roman" panose="02020603050405020304" pitchFamily="18" charset="0"/>
            </a:endParaRPr>
          </a:p>
          <a:p>
            <a:pPr marL="0" marR="0" algn="l" fontAlgn="base">
              <a:lnSpc>
                <a:spcPct val="100000"/>
              </a:lnSpc>
              <a:spcBef>
                <a:spcPts val="0"/>
              </a:spcBef>
              <a:spcAft>
                <a:spcPts val="0"/>
              </a:spcAft>
            </a:pPr>
            <a:r>
              <a:rPr lang="en-US" sz="1800" dirty="0">
                <a:effectLst/>
                <a:latin typeface="+mn-lt"/>
                <a:ea typeface="Times New Roman" panose="02020603050405020304" pitchFamily="18" charset="0"/>
              </a:rPr>
              <a:t>May 25, 2023</a:t>
            </a:r>
          </a:p>
        </p:txBody>
      </p:sp>
      <p:pic>
        <p:nvPicPr>
          <p:cNvPr id="5" name="Picture 4" descr="Logo&#10;&#10;Description automatically generated">
            <a:extLst>
              <a:ext uri="{FF2B5EF4-FFF2-40B4-BE49-F238E27FC236}">
                <a16:creationId xmlns:a16="http://schemas.microsoft.com/office/drawing/2014/main" id="{0086A670-73E6-4852-9977-276CEAD0994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24000" y="2418861"/>
            <a:ext cx="1036320" cy="1010139"/>
          </a:xfrm>
          <a:prstGeom prst="rect">
            <a:avLst/>
          </a:prstGeom>
        </p:spPr>
      </p:pic>
      <p:sp>
        <p:nvSpPr>
          <p:cNvPr id="6" name="TextBox 5">
            <a:extLst>
              <a:ext uri="{FF2B5EF4-FFF2-40B4-BE49-F238E27FC236}">
                <a16:creationId xmlns:a16="http://schemas.microsoft.com/office/drawing/2014/main" id="{5DB86B05-6691-CDDC-2587-B8CC80E23767}"/>
              </a:ext>
            </a:extLst>
          </p:cNvPr>
          <p:cNvSpPr txBox="1"/>
          <p:nvPr/>
        </p:nvSpPr>
        <p:spPr>
          <a:xfrm>
            <a:off x="1513114" y="6121299"/>
            <a:ext cx="2435988" cy="646331"/>
          </a:xfrm>
          <a:prstGeom prst="rect">
            <a:avLst/>
          </a:prstGeom>
          <a:noFill/>
        </p:spPr>
        <p:txBody>
          <a:bodyPr wrap="none" rtlCol="0">
            <a:spAutoFit/>
          </a:bodyPr>
          <a:lstStyle/>
          <a:p>
            <a:r>
              <a:rPr lang="en-US" sz="1200" dirty="0"/>
              <a:t>The Ohio Cyber Reserve (OhCR)</a:t>
            </a:r>
          </a:p>
          <a:p>
            <a:r>
              <a:rPr lang="en-US" sz="1200" dirty="0"/>
              <a:t>May 25, 2023</a:t>
            </a:r>
          </a:p>
          <a:p>
            <a:r>
              <a:rPr lang="en-US" sz="1200" b="0" i="0" kern="1200" baseline="0" dirty="0">
                <a:solidFill>
                  <a:schemeClr val="tx1"/>
                </a:solidFill>
                <a:effectLst/>
                <a:latin typeface="+mn-lt"/>
                <a:ea typeface="+mn-ea"/>
                <a:cs typeface="+mn-cs"/>
              </a:rPr>
              <a:t>‘Building a More Cyber Secure Ohio’</a:t>
            </a:r>
          </a:p>
        </p:txBody>
      </p:sp>
    </p:spTree>
    <p:extLst>
      <p:ext uri="{BB962C8B-B14F-4D97-AF65-F5344CB8AC3E}">
        <p14:creationId xmlns:p14="http://schemas.microsoft.com/office/powerpoint/2010/main" val="131682677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1">
            <a:extLst>
              <a:ext uri="{FF2B5EF4-FFF2-40B4-BE49-F238E27FC236}">
                <a16:creationId xmlns:a16="http://schemas.microsoft.com/office/drawing/2014/main" id="{32DFCBDB-CA1F-4AFA-8CEA-FB375C75ABE3}"/>
              </a:ext>
            </a:extLst>
          </p:cNvPr>
          <p:cNvSpPr>
            <a:spLocks noGrp="1"/>
          </p:cNvSpPr>
          <p:nvPr>
            <p:ph type="title"/>
          </p:nvPr>
        </p:nvSpPr>
        <p:spPr/>
        <p:txBody>
          <a:bodyPr>
            <a:normAutofit/>
          </a:bodyPr>
          <a:lstStyle/>
          <a:p>
            <a:pPr>
              <a:lnSpc>
                <a:spcPct val="100000"/>
              </a:lnSpc>
              <a:spcBef>
                <a:spcPts val="0"/>
              </a:spcBef>
            </a:pPr>
            <a:r>
              <a:rPr lang="en-US" sz="5600" dirty="0">
                <a:latin typeface="+mn-lt"/>
              </a:rPr>
              <a:t>PR.MA-3(2) Inspect Media (M, H)</a:t>
            </a:r>
          </a:p>
        </p:txBody>
      </p:sp>
      <p:sp>
        <p:nvSpPr>
          <p:cNvPr id="10" name="Content Placeholder 9">
            <a:extLst>
              <a:ext uri="{FF2B5EF4-FFF2-40B4-BE49-F238E27FC236}">
                <a16:creationId xmlns:a16="http://schemas.microsoft.com/office/drawing/2014/main" id="{1DF33E41-71A3-C3D2-B2FA-8BDDED6691DA}"/>
              </a:ext>
            </a:extLst>
          </p:cNvPr>
          <p:cNvSpPr>
            <a:spLocks noGrp="1"/>
          </p:cNvSpPr>
          <p:nvPr>
            <p:ph idx="1"/>
          </p:nvPr>
        </p:nvSpPr>
        <p:spPr>
          <a:xfrm>
            <a:off x="838201" y="1825624"/>
            <a:ext cx="10256519" cy="4406447"/>
          </a:xfrm>
        </p:spPr>
        <p:txBody>
          <a:bodyPr>
            <a:normAutofit/>
          </a:bodyPr>
          <a:lstStyle/>
          <a:p>
            <a:pPr marL="0" marR="0" indent="0">
              <a:lnSpc>
                <a:spcPct val="107000"/>
              </a:lnSpc>
              <a:spcBef>
                <a:spcPts val="0"/>
              </a:spcBef>
              <a:spcAft>
                <a:spcPts val="800"/>
              </a:spcAft>
              <a:buNone/>
            </a:pPr>
            <a:r>
              <a:rPr lang="en-US" sz="2400" dirty="0">
                <a:effectLst/>
                <a:latin typeface="Calibri" panose="020F0502020204030204" pitchFamily="34" charset="0"/>
                <a:ea typeface="Calibri" panose="020F0502020204030204" pitchFamily="34" charset="0"/>
                <a:cs typeface="Arial" panose="020B0604020202020204" pitchFamily="34" charset="0"/>
              </a:rPr>
              <a:t>All media containing maintenance tools will be checked for malicious code prior to use.</a:t>
            </a:r>
          </a:p>
        </p:txBody>
      </p:sp>
      <p:sp>
        <p:nvSpPr>
          <p:cNvPr id="4" name="Slide Number Placeholder 3"/>
          <p:cNvSpPr>
            <a:spLocks noGrp="1"/>
          </p:cNvSpPr>
          <p:nvPr>
            <p:ph type="sldNum" sz="quarter" idx="12"/>
          </p:nvPr>
        </p:nvSpPr>
        <p:spPr/>
        <p:txBody>
          <a:bodyPr/>
          <a:lstStyle/>
          <a:p>
            <a:fld id="{CCB3953D-8176-4C6F-AD14-4B480050D1D9}" type="slidenum">
              <a:rPr lang="en-US" smtClean="0"/>
              <a:t>10</a:t>
            </a:fld>
            <a:endParaRPr lang="en-US" dirty="0"/>
          </a:p>
        </p:txBody>
      </p:sp>
      <p:pic>
        <p:nvPicPr>
          <p:cNvPr id="3" name="Picture 2" descr="Logo&#10;&#10;Description automatically generated">
            <a:extLst>
              <a:ext uri="{FF2B5EF4-FFF2-40B4-BE49-F238E27FC236}">
                <a16:creationId xmlns:a16="http://schemas.microsoft.com/office/drawing/2014/main" id="{4C32611D-D80C-B4E5-9E38-CE11F480CDC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59183" y="6176963"/>
            <a:ext cx="588617" cy="573747"/>
          </a:xfrm>
          <a:prstGeom prst="rect">
            <a:avLst/>
          </a:prstGeom>
        </p:spPr>
      </p:pic>
      <p:sp>
        <p:nvSpPr>
          <p:cNvPr id="5" name="TextBox 4">
            <a:extLst>
              <a:ext uri="{FF2B5EF4-FFF2-40B4-BE49-F238E27FC236}">
                <a16:creationId xmlns:a16="http://schemas.microsoft.com/office/drawing/2014/main" id="{17757B81-54DF-48C6-0EBB-44F3708E31C7}"/>
              </a:ext>
            </a:extLst>
          </p:cNvPr>
          <p:cNvSpPr txBox="1"/>
          <p:nvPr/>
        </p:nvSpPr>
        <p:spPr>
          <a:xfrm>
            <a:off x="1513114" y="6121299"/>
            <a:ext cx="2435988" cy="646331"/>
          </a:xfrm>
          <a:prstGeom prst="rect">
            <a:avLst/>
          </a:prstGeom>
          <a:noFill/>
        </p:spPr>
        <p:txBody>
          <a:bodyPr wrap="none" rtlCol="0">
            <a:spAutoFit/>
          </a:bodyPr>
          <a:lstStyle/>
          <a:p>
            <a:r>
              <a:rPr lang="en-US" sz="1200" dirty="0"/>
              <a:t>The Ohio Cyber Reserve (OhCR)</a:t>
            </a:r>
          </a:p>
          <a:p>
            <a:r>
              <a:rPr lang="en-US" sz="1200" dirty="0"/>
              <a:t>May 25, 2023</a:t>
            </a:r>
          </a:p>
          <a:p>
            <a:r>
              <a:rPr lang="en-US" sz="1200" b="0" i="0" kern="1200" baseline="0" dirty="0">
                <a:solidFill>
                  <a:schemeClr val="tx1"/>
                </a:solidFill>
                <a:effectLst/>
                <a:latin typeface="+mn-lt"/>
                <a:ea typeface="+mn-ea"/>
                <a:cs typeface="+mn-cs"/>
              </a:rPr>
              <a:t>‘Building a More Cyber Secure Ohio’</a:t>
            </a:r>
          </a:p>
        </p:txBody>
      </p:sp>
    </p:spTree>
    <p:extLst>
      <p:ext uri="{BB962C8B-B14F-4D97-AF65-F5344CB8AC3E}">
        <p14:creationId xmlns:p14="http://schemas.microsoft.com/office/powerpoint/2010/main" val="87433604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1">
            <a:extLst>
              <a:ext uri="{FF2B5EF4-FFF2-40B4-BE49-F238E27FC236}">
                <a16:creationId xmlns:a16="http://schemas.microsoft.com/office/drawing/2014/main" id="{32DFCBDB-CA1F-4AFA-8CEA-FB375C75ABE3}"/>
              </a:ext>
            </a:extLst>
          </p:cNvPr>
          <p:cNvSpPr>
            <a:spLocks noGrp="1"/>
          </p:cNvSpPr>
          <p:nvPr>
            <p:ph type="title"/>
          </p:nvPr>
        </p:nvSpPr>
        <p:spPr>
          <a:xfrm>
            <a:off x="838200" y="365127"/>
            <a:ext cx="10893136" cy="1325563"/>
          </a:xfrm>
        </p:spPr>
        <p:txBody>
          <a:bodyPr>
            <a:normAutofit fontScale="90000"/>
          </a:bodyPr>
          <a:lstStyle/>
          <a:p>
            <a:pPr>
              <a:lnSpc>
                <a:spcPct val="100000"/>
              </a:lnSpc>
              <a:spcBef>
                <a:spcPts val="0"/>
              </a:spcBef>
            </a:pPr>
            <a:r>
              <a:rPr lang="en-US" sz="5600" dirty="0">
                <a:latin typeface="+mn-lt"/>
              </a:rPr>
              <a:t>PR.MA-4 Prevent Unauthorized Removal (M, H)</a:t>
            </a:r>
          </a:p>
        </p:txBody>
      </p:sp>
      <p:sp>
        <p:nvSpPr>
          <p:cNvPr id="10" name="Content Placeholder 9">
            <a:extLst>
              <a:ext uri="{FF2B5EF4-FFF2-40B4-BE49-F238E27FC236}">
                <a16:creationId xmlns:a16="http://schemas.microsoft.com/office/drawing/2014/main" id="{1DF33E41-71A3-C3D2-B2FA-8BDDED6691DA}"/>
              </a:ext>
            </a:extLst>
          </p:cNvPr>
          <p:cNvSpPr>
            <a:spLocks noGrp="1"/>
          </p:cNvSpPr>
          <p:nvPr>
            <p:ph idx="1"/>
          </p:nvPr>
        </p:nvSpPr>
        <p:spPr>
          <a:xfrm>
            <a:off x="838201" y="1825624"/>
            <a:ext cx="10233659" cy="4406447"/>
          </a:xfrm>
        </p:spPr>
        <p:txBody>
          <a:bodyPr>
            <a:normAutofit/>
          </a:bodyPr>
          <a:lstStyle/>
          <a:p>
            <a:pPr marL="0" marR="0" indent="0">
              <a:lnSpc>
                <a:spcPct val="107000"/>
              </a:lnSpc>
              <a:spcBef>
                <a:spcPts val="0"/>
              </a:spcBef>
              <a:spcAft>
                <a:spcPts val="0"/>
              </a:spcAft>
              <a:buNone/>
            </a:pPr>
            <a:r>
              <a:rPr lang="en-US" sz="2400" dirty="0">
                <a:effectLst/>
                <a:latin typeface="Calibri" panose="020F0502020204030204" pitchFamily="34" charset="0"/>
                <a:ea typeface="Calibri" panose="020F0502020204030204" pitchFamily="34" charset="0"/>
                <a:cs typeface="Arial" panose="020B0604020202020204" pitchFamily="34" charset="0"/>
              </a:rPr>
              <a:t>The following measures will be taken to prevent unauthorized disclosure of organizational information from maintenance equipment:</a:t>
            </a:r>
          </a:p>
          <a:p>
            <a:pPr marL="342900" marR="0" lvl="0" indent="-342900">
              <a:lnSpc>
                <a:spcPct val="107000"/>
              </a:lnSpc>
              <a:spcBef>
                <a:spcPts val="0"/>
              </a:spcBef>
              <a:spcAft>
                <a:spcPts val="0"/>
              </a:spcAft>
              <a:buFont typeface="+mj-lt"/>
              <a:buAutoNum type="alphaUcPeriod"/>
            </a:pPr>
            <a:r>
              <a:rPr lang="en-US" sz="2400" dirty="0">
                <a:effectLst/>
                <a:latin typeface="Calibri" panose="020F0502020204030204" pitchFamily="34" charset="0"/>
                <a:ea typeface="Calibri" panose="020F0502020204030204" pitchFamily="34" charset="0"/>
                <a:cs typeface="Arial" panose="020B0604020202020204" pitchFamily="34" charset="0"/>
              </a:rPr>
              <a:t>Inspect the equipment for organizational information prior to its removal.</a:t>
            </a:r>
          </a:p>
          <a:p>
            <a:pPr marL="342900" marR="0" lvl="0" indent="-342900">
              <a:lnSpc>
                <a:spcPct val="107000"/>
              </a:lnSpc>
              <a:spcBef>
                <a:spcPts val="0"/>
              </a:spcBef>
              <a:spcAft>
                <a:spcPts val="0"/>
              </a:spcAft>
              <a:buFont typeface="+mj-lt"/>
              <a:buAutoNum type="alphaUcPeriod"/>
            </a:pPr>
            <a:r>
              <a:rPr lang="en-US" sz="2400" dirty="0">
                <a:effectLst/>
                <a:latin typeface="Calibri" panose="020F0502020204030204" pitchFamily="34" charset="0"/>
                <a:ea typeface="Calibri" panose="020F0502020204030204" pitchFamily="34" charset="0"/>
                <a:cs typeface="Arial" panose="020B0604020202020204" pitchFamily="34" charset="0"/>
              </a:rPr>
              <a:t>Cleanse or otherwise render contents of the equipment unreadable. </a:t>
            </a:r>
          </a:p>
          <a:p>
            <a:pPr marL="342900" marR="0" lvl="0" indent="-342900">
              <a:lnSpc>
                <a:spcPct val="107000"/>
              </a:lnSpc>
              <a:spcBef>
                <a:spcPts val="0"/>
              </a:spcBef>
              <a:spcAft>
                <a:spcPts val="0"/>
              </a:spcAft>
              <a:buFont typeface="+mj-lt"/>
              <a:buAutoNum type="alphaUcPeriod"/>
            </a:pPr>
            <a:r>
              <a:rPr lang="en-US" sz="2400" dirty="0">
                <a:effectLst/>
                <a:latin typeface="Calibri" panose="020F0502020204030204" pitchFamily="34" charset="0"/>
                <a:ea typeface="Calibri" panose="020F0502020204030204" pitchFamily="34" charset="0"/>
                <a:cs typeface="Arial" panose="020B0604020202020204" pitchFamily="34" charset="0"/>
              </a:rPr>
              <a:t>Securely store the equipment within the facility to ensure it remains under proper control.</a:t>
            </a:r>
          </a:p>
          <a:p>
            <a:pPr marL="342900" marR="0" lvl="0" indent="-342900">
              <a:lnSpc>
                <a:spcPct val="107000"/>
              </a:lnSpc>
              <a:spcBef>
                <a:spcPts val="0"/>
              </a:spcBef>
              <a:spcAft>
                <a:spcPts val="800"/>
              </a:spcAft>
              <a:buFont typeface="+mj-lt"/>
              <a:buAutoNum type="alphaUcPeriod"/>
            </a:pPr>
            <a:r>
              <a:rPr lang="en-US" sz="2400" dirty="0">
                <a:effectLst/>
                <a:latin typeface="Calibri" panose="020F0502020204030204" pitchFamily="34" charset="0"/>
                <a:ea typeface="Calibri" panose="020F0502020204030204" pitchFamily="34" charset="0"/>
                <a:cs typeface="Arial" panose="020B0604020202020204" pitchFamily="34" charset="0"/>
              </a:rPr>
              <a:t>Obtain a formal exemption from the </a:t>
            </a:r>
            <a:r>
              <a:rPr lang="en-US" sz="2400" b="1" dirty="0">
                <a:effectLst/>
                <a:latin typeface="Calibri" panose="020F0502020204030204" pitchFamily="34" charset="0"/>
                <a:ea typeface="Calibri" panose="020F0502020204030204" pitchFamily="34" charset="0"/>
                <a:cs typeface="Arial" panose="020B0604020202020204" pitchFamily="34" charset="0"/>
              </a:rPr>
              <a:t>Technology Department Director</a:t>
            </a:r>
            <a:r>
              <a:rPr lang="en-US" sz="2400" dirty="0">
                <a:effectLst/>
                <a:latin typeface="Calibri" panose="020F0502020204030204" pitchFamily="34" charset="0"/>
                <a:ea typeface="Calibri" panose="020F0502020204030204" pitchFamily="34" charset="0"/>
                <a:cs typeface="Arial" panose="020B0604020202020204" pitchFamily="34" charset="0"/>
              </a:rPr>
              <a:t>, </a:t>
            </a:r>
            <a:r>
              <a:rPr lang="en-US" sz="2400" b="1" dirty="0">
                <a:effectLst/>
                <a:latin typeface="Calibri" panose="020F0502020204030204" pitchFamily="34" charset="0"/>
                <a:ea typeface="Calibri" panose="020F0502020204030204" pitchFamily="34" charset="0"/>
                <a:cs typeface="Arial" panose="020B0604020202020204" pitchFamily="34" charset="0"/>
              </a:rPr>
              <a:t>Technology Department Director</a:t>
            </a:r>
            <a:r>
              <a:rPr lang="en-US" sz="2400" dirty="0">
                <a:effectLst/>
                <a:latin typeface="Calibri" panose="020F0502020204030204" pitchFamily="34" charset="0"/>
                <a:ea typeface="Calibri" panose="020F0502020204030204" pitchFamily="34" charset="0"/>
                <a:cs typeface="Arial" panose="020B0604020202020204" pitchFamily="34" charset="0"/>
              </a:rPr>
              <a:t> (or their designated alternate), if equipment must be sent and information cannot be properly sanitized.</a:t>
            </a:r>
          </a:p>
        </p:txBody>
      </p:sp>
      <p:sp>
        <p:nvSpPr>
          <p:cNvPr id="4" name="Slide Number Placeholder 3"/>
          <p:cNvSpPr>
            <a:spLocks noGrp="1"/>
          </p:cNvSpPr>
          <p:nvPr>
            <p:ph type="sldNum" sz="quarter" idx="12"/>
          </p:nvPr>
        </p:nvSpPr>
        <p:spPr/>
        <p:txBody>
          <a:bodyPr/>
          <a:lstStyle/>
          <a:p>
            <a:fld id="{CCB3953D-8176-4C6F-AD14-4B480050D1D9}" type="slidenum">
              <a:rPr lang="en-US" smtClean="0"/>
              <a:t>11</a:t>
            </a:fld>
            <a:endParaRPr lang="en-US" dirty="0"/>
          </a:p>
        </p:txBody>
      </p:sp>
      <p:pic>
        <p:nvPicPr>
          <p:cNvPr id="3" name="Picture 2" descr="Logo&#10;&#10;Description automatically generated">
            <a:extLst>
              <a:ext uri="{FF2B5EF4-FFF2-40B4-BE49-F238E27FC236}">
                <a16:creationId xmlns:a16="http://schemas.microsoft.com/office/drawing/2014/main" id="{4C32611D-D80C-B4E5-9E38-CE11F480CDC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59183" y="6176963"/>
            <a:ext cx="588617" cy="573747"/>
          </a:xfrm>
          <a:prstGeom prst="rect">
            <a:avLst/>
          </a:prstGeom>
        </p:spPr>
      </p:pic>
      <p:sp>
        <p:nvSpPr>
          <p:cNvPr id="5" name="TextBox 4">
            <a:extLst>
              <a:ext uri="{FF2B5EF4-FFF2-40B4-BE49-F238E27FC236}">
                <a16:creationId xmlns:a16="http://schemas.microsoft.com/office/drawing/2014/main" id="{17757B81-54DF-48C6-0EBB-44F3708E31C7}"/>
              </a:ext>
            </a:extLst>
          </p:cNvPr>
          <p:cNvSpPr txBox="1"/>
          <p:nvPr/>
        </p:nvSpPr>
        <p:spPr>
          <a:xfrm>
            <a:off x="1513114" y="6121299"/>
            <a:ext cx="2435988" cy="646331"/>
          </a:xfrm>
          <a:prstGeom prst="rect">
            <a:avLst/>
          </a:prstGeom>
          <a:noFill/>
        </p:spPr>
        <p:txBody>
          <a:bodyPr wrap="none" rtlCol="0">
            <a:spAutoFit/>
          </a:bodyPr>
          <a:lstStyle/>
          <a:p>
            <a:r>
              <a:rPr lang="en-US" sz="1200" dirty="0"/>
              <a:t>The Ohio Cyber Reserve (OhCR)</a:t>
            </a:r>
          </a:p>
          <a:p>
            <a:r>
              <a:rPr lang="en-US" sz="1200" dirty="0"/>
              <a:t>May 25, 2023</a:t>
            </a:r>
          </a:p>
          <a:p>
            <a:r>
              <a:rPr lang="en-US" sz="1200" b="0" i="0" kern="1200" baseline="0" dirty="0">
                <a:solidFill>
                  <a:schemeClr val="tx1"/>
                </a:solidFill>
                <a:effectLst/>
                <a:latin typeface="+mn-lt"/>
                <a:ea typeface="+mn-ea"/>
                <a:cs typeface="+mn-cs"/>
              </a:rPr>
              <a:t>‘Building a More Cyber Secure Ohio’</a:t>
            </a:r>
          </a:p>
        </p:txBody>
      </p:sp>
    </p:spTree>
    <p:extLst>
      <p:ext uri="{BB962C8B-B14F-4D97-AF65-F5344CB8AC3E}">
        <p14:creationId xmlns:p14="http://schemas.microsoft.com/office/powerpoint/2010/main" val="104026250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1">
            <a:extLst>
              <a:ext uri="{FF2B5EF4-FFF2-40B4-BE49-F238E27FC236}">
                <a16:creationId xmlns:a16="http://schemas.microsoft.com/office/drawing/2014/main" id="{32DFCBDB-CA1F-4AFA-8CEA-FB375C75ABE3}"/>
              </a:ext>
            </a:extLst>
          </p:cNvPr>
          <p:cNvSpPr>
            <a:spLocks noGrp="1"/>
          </p:cNvSpPr>
          <p:nvPr>
            <p:ph type="title"/>
          </p:nvPr>
        </p:nvSpPr>
        <p:spPr>
          <a:xfrm>
            <a:off x="838200" y="365127"/>
            <a:ext cx="10893136" cy="1325563"/>
          </a:xfrm>
        </p:spPr>
        <p:txBody>
          <a:bodyPr>
            <a:normAutofit fontScale="90000"/>
          </a:bodyPr>
          <a:lstStyle/>
          <a:p>
            <a:pPr>
              <a:lnSpc>
                <a:spcPct val="100000"/>
              </a:lnSpc>
              <a:spcBef>
                <a:spcPts val="0"/>
              </a:spcBef>
            </a:pPr>
            <a:r>
              <a:rPr lang="en-US" sz="5600" dirty="0">
                <a:latin typeface="+mn-lt"/>
              </a:rPr>
              <a:t>PR.MA-4 Nonlocal Maintenance (L, M, H)</a:t>
            </a:r>
          </a:p>
        </p:txBody>
      </p:sp>
      <p:sp>
        <p:nvSpPr>
          <p:cNvPr id="10" name="Content Placeholder 9">
            <a:extLst>
              <a:ext uri="{FF2B5EF4-FFF2-40B4-BE49-F238E27FC236}">
                <a16:creationId xmlns:a16="http://schemas.microsoft.com/office/drawing/2014/main" id="{1DF33E41-71A3-C3D2-B2FA-8BDDED6691DA}"/>
              </a:ext>
            </a:extLst>
          </p:cNvPr>
          <p:cNvSpPr>
            <a:spLocks noGrp="1"/>
          </p:cNvSpPr>
          <p:nvPr>
            <p:ph idx="1"/>
          </p:nvPr>
        </p:nvSpPr>
        <p:spPr>
          <a:xfrm>
            <a:off x="838201" y="1825624"/>
            <a:ext cx="10332719" cy="4406447"/>
          </a:xfrm>
        </p:spPr>
        <p:txBody>
          <a:bodyPr>
            <a:normAutofit/>
          </a:bodyPr>
          <a:lstStyle/>
          <a:p>
            <a:pPr marL="0" marR="0" indent="0">
              <a:lnSpc>
                <a:spcPct val="107000"/>
              </a:lnSpc>
              <a:spcBef>
                <a:spcPts val="0"/>
              </a:spcBef>
              <a:spcAft>
                <a:spcPts val="0"/>
              </a:spcAft>
              <a:buNone/>
            </a:pPr>
            <a:r>
              <a:rPr lang="en-US" sz="2400" dirty="0">
                <a:effectLst/>
                <a:ea typeface="Calibri" panose="020F0502020204030204" pitchFamily="34" charset="0"/>
                <a:cs typeface="Arial" panose="020B0604020202020204" pitchFamily="34" charset="0"/>
              </a:rPr>
              <a:t>The following guidelines are required for nonlocal maintenance (e.g., remote support, diagnostics, updates, etc.):</a:t>
            </a:r>
          </a:p>
          <a:p>
            <a:pPr marL="342900" marR="0" lvl="0" indent="-342900">
              <a:lnSpc>
                <a:spcPct val="107000"/>
              </a:lnSpc>
              <a:spcBef>
                <a:spcPts val="0"/>
              </a:spcBef>
              <a:spcAft>
                <a:spcPts val="0"/>
              </a:spcAft>
              <a:buFont typeface="+mj-lt"/>
              <a:buAutoNum type="alphaUcPeriod"/>
            </a:pPr>
            <a:r>
              <a:rPr lang="en-US" sz="2400" dirty="0">
                <a:effectLst/>
                <a:ea typeface="Calibri" panose="020F0502020204030204" pitchFamily="34" charset="0"/>
                <a:cs typeface="Arial" panose="020B0604020202020204" pitchFamily="34" charset="0"/>
              </a:rPr>
              <a:t>Authorization must be provided prior to granting access. </a:t>
            </a:r>
          </a:p>
          <a:p>
            <a:pPr marL="342900" marR="0" lvl="0" indent="-342900">
              <a:lnSpc>
                <a:spcPct val="107000"/>
              </a:lnSpc>
              <a:spcBef>
                <a:spcPts val="0"/>
              </a:spcBef>
              <a:spcAft>
                <a:spcPts val="0"/>
              </a:spcAft>
              <a:buFont typeface="+mj-lt"/>
              <a:buAutoNum type="alphaUcPeriod"/>
            </a:pPr>
            <a:r>
              <a:rPr lang="en-US" sz="2400" dirty="0">
                <a:effectLst/>
                <a:ea typeface="Calibri" panose="020F0502020204030204" pitchFamily="34" charset="0"/>
                <a:cs typeface="Arial" panose="020B0604020202020204" pitchFamily="34" charset="0"/>
              </a:rPr>
              <a:t>All activities will be monitored through automated or manual methods. </a:t>
            </a:r>
          </a:p>
          <a:p>
            <a:pPr marL="342900" marR="0" lvl="0" indent="-342900">
              <a:lnSpc>
                <a:spcPct val="107000"/>
              </a:lnSpc>
              <a:spcBef>
                <a:spcPts val="0"/>
              </a:spcBef>
              <a:spcAft>
                <a:spcPts val="0"/>
              </a:spcAft>
              <a:buFont typeface="+mj-lt"/>
              <a:buAutoNum type="alphaUcPeriod"/>
            </a:pPr>
            <a:r>
              <a:rPr lang="en-US" sz="2400" dirty="0">
                <a:effectLst/>
                <a:ea typeface="Calibri" panose="020F0502020204030204" pitchFamily="34" charset="0"/>
                <a:cs typeface="Arial" panose="020B0604020202020204" pitchFamily="34" charset="0"/>
              </a:rPr>
              <a:t>It shall be authorized only if it aligns with organizational policies, procedures, and standards. </a:t>
            </a:r>
          </a:p>
          <a:p>
            <a:pPr marL="342900" marR="0" lvl="0" indent="-342900">
              <a:lnSpc>
                <a:spcPct val="107000"/>
              </a:lnSpc>
              <a:spcBef>
                <a:spcPts val="0"/>
              </a:spcBef>
              <a:spcAft>
                <a:spcPts val="0"/>
              </a:spcAft>
              <a:buFont typeface="+mj-lt"/>
              <a:buAutoNum type="alphaUcPeriod"/>
            </a:pPr>
            <a:r>
              <a:rPr lang="en-US" sz="2400" dirty="0">
                <a:effectLst/>
                <a:ea typeface="Calibri" panose="020F0502020204030204" pitchFamily="34" charset="0"/>
                <a:cs typeface="Arial" panose="020B0604020202020204" pitchFamily="34" charset="0"/>
              </a:rPr>
              <a:t>Strong authentication methods must be employed (e.g., MFA, TLS Encryption).</a:t>
            </a:r>
          </a:p>
          <a:p>
            <a:pPr marL="342900" marR="0" lvl="0" indent="-342900">
              <a:lnSpc>
                <a:spcPct val="107000"/>
              </a:lnSpc>
              <a:spcBef>
                <a:spcPts val="0"/>
              </a:spcBef>
              <a:spcAft>
                <a:spcPts val="0"/>
              </a:spcAft>
              <a:buFont typeface="+mj-lt"/>
              <a:buAutoNum type="alphaUcPeriod"/>
            </a:pPr>
            <a:r>
              <a:rPr lang="en-US" sz="2400" dirty="0">
                <a:effectLst/>
                <a:ea typeface="Calibri" panose="020F0502020204030204" pitchFamily="34" charset="0"/>
                <a:cs typeface="Arial" panose="020B0604020202020204" pitchFamily="34" charset="0"/>
              </a:rPr>
              <a:t>Log activity and retain in accordance with retention requirements.</a:t>
            </a:r>
          </a:p>
          <a:p>
            <a:pPr marL="342900" marR="0" lvl="0" indent="-342900">
              <a:lnSpc>
                <a:spcPct val="107000"/>
              </a:lnSpc>
              <a:spcBef>
                <a:spcPts val="0"/>
              </a:spcBef>
              <a:spcAft>
                <a:spcPts val="800"/>
              </a:spcAft>
              <a:buFont typeface="+mj-lt"/>
              <a:buAutoNum type="alphaUcPeriod"/>
            </a:pPr>
            <a:r>
              <a:rPr lang="en-US" sz="2400" dirty="0">
                <a:effectLst/>
                <a:ea typeface="Calibri" panose="020F0502020204030204" pitchFamily="34" charset="0"/>
                <a:cs typeface="Arial" panose="020B0604020202020204" pitchFamily="34" charset="0"/>
              </a:rPr>
              <a:t>Ensure termination of sessions upon completion of activities. </a:t>
            </a:r>
          </a:p>
          <a:p>
            <a:pPr marL="0" indent="0">
              <a:lnSpc>
                <a:spcPct val="110000"/>
              </a:lnSpc>
              <a:spcBef>
                <a:spcPts val="0"/>
              </a:spcBef>
              <a:buNone/>
            </a:pPr>
            <a:endParaRPr lang="en-US" sz="1900" dirty="0">
              <a:effectLst/>
              <a:latin typeface="+mn-lt"/>
              <a:ea typeface="Times New Roman" panose="02020603050405020304" pitchFamily="18" charset="0"/>
            </a:endParaRPr>
          </a:p>
        </p:txBody>
      </p:sp>
      <p:sp>
        <p:nvSpPr>
          <p:cNvPr id="4" name="Slide Number Placeholder 3"/>
          <p:cNvSpPr>
            <a:spLocks noGrp="1"/>
          </p:cNvSpPr>
          <p:nvPr>
            <p:ph type="sldNum" sz="quarter" idx="12"/>
          </p:nvPr>
        </p:nvSpPr>
        <p:spPr/>
        <p:txBody>
          <a:bodyPr/>
          <a:lstStyle/>
          <a:p>
            <a:fld id="{CCB3953D-8176-4C6F-AD14-4B480050D1D9}" type="slidenum">
              <a:rPr lang="en-US" smtClean="0"/>
              <a:t>12</a:t>
            </a:fld>
            <a:endParaRPr lang="en-US" dirty="0"/>
          </a:p>
        </p:txBody>
      </p:sp>
      <p:pic>
        <p:nvPicPr>
          <p:cNvPr id="3" name="Picture 2" descr="Logo&#10;&#10;Description automatically generated">
            <a:extLst>
              <a:ext uri="{FF2B5EF4-FFF2-40B4-BE49-F238E27FC236}">
                <a16:creationId xmlns:a16="http://schemas.microsoft.com/office/drawing/2014/main" id="{4C32611D-D80C-B4E5-9E38-CE11F480CDC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59183" y="6176963"/>
            <a:ext cx="588617" cy="573747"/>
          </a:xfrm>
          <a:prstGeom prst="rect">
            <a:avLst/>
          </a:prstGeom>
        </p:spPr>
      </p:pic>
      <p:sp>
        <p:nvSpPr>
          <p:cNvPr id="5" name="TextBox 4">
            <a:extLst>
              <a:ext uri="{FF2B5EF4-FFF2-40B4-BE49-F238E27FC236}">
                <a16:creationId xmlns:a16="http://schemas.microsoft.com/office/drawing/2014/main" id="{17757B81-54DF-48C6-0EBB-44F3708E31C7}"/>
              </a:ext>
            </a:extLst>
          </p:cNvPr>
          <p:cNvSpPr txBox="1"/>
          <p:nvPr/>
        </p:nvSpPr>
        <p:spPr>
          <a:xfrm>
            <a:off x="1513114" y="6121299"/>
            <a:ext cx="2435988" cy="646331"/>
          </a:xfrm>
          <a:prstGeom prst="rect">
            <a:avLst/>
          </a:prstGeom>
          <a:noFill/>
        </p:spPr>
        <p:txBody>
          <a:bodyPr wrap="none" rtlCol="0">
            <a:spAutoFit/>
          </a:bodyPr>
          <a:lstStyle/>
          <a:p>
            <a:r>
              <a:rPr lang="en-US" sz="1200" dirty="0"/>
              <a:t>The Ohio Cyber Reserve (OhCR)</a:t>
            </a:r>
          </a:p>
          <a:p>
            <a:r>
              <a:rPr lang="en-US" sz="1200" dirty="0"/>
              <a:t>May 25, 2023</a:t>
            </a:r>
          </a:p>
          <a:p>
            <a:r>
              <a:rPr lang="en-US" sz="1200" b="0" i="0" kern="1200" baseline="0" dirty="0">
                <a:solidFill>
                  <a:schemeClr val="tx1"/>
                </a:solidFill>
                <a:effectLst/>
                <a:latin typeface="+mn-lt"/>
                <a:ea typeface="+mn-ea"/>
                <a:cs typeface="+mn-cs"/>
              </a:rPr>
              <a:t>‘Building a More Cyber Secure Ohio’</a:t>
            </a:r>
          </a:p>
        </p:txBody>
      </p:sp>
    </p:spTree>
    <p:extLst>
      <p:ext uri="{BB962C8B-B14F-4D97-AF65-F5344CB8AC3E}">
        <p14:creationId xmlns:p14="http://schemas.microsoft.com/office/powerpoint/2010/main" val="396079461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1">
            <a:extLst>
              <a:ext uri="{FF2B5EF4-FFF2-40B4-BE49-F238E27FC236}">
                <a16:creationId xmlns:a16="http://schemas.microsoft.com/office/drawing/2014/main" id="{32DFCBDB-CA1F-4AFA-8CEA-FB375C75ABE3}"/>
              </a:ext>
            </a:extLst>
          </p:cNvPr>
          <p:cNvSpPr>
            <a:spLocks noGrp="1"/>
          </p:cNvSpPr>
          <p:nvPr>
            <p:ph type="title"/>
          </p:nvPr>
        </p:nvSpPr>
        <p:spPr/>
        <p:txBody>
          <a:bodyPr>
            <a:normAutofit fontScale="90000"/>
          </a:bodyPr>
          <a:lstStyle/>
          <a:p>
            <a:pPr>
              <a:lnSpc>
                <a:spcPct val="100000"/>
              </a:lnSpc>
              <a:spcBef>
                <a:spcPts val="0"/>
              </a:spcBef>
            </a:pPr>
            <a:r>
              <a:rPr lang="en-US" sz="5000" dirty="0">
                <a:latin typeface="+mn-lt"/>
              </a:rPr>
              <a:t>PR.MA-4(3) Comparable Security and Sanitization (H)</a:t>
            </a:r>
          </a:p>
        </p:txBody>
      </p:sp>
      <p:sp>
        <p:nvSpPr>
          <p:cNvPr id="10" name="Content Placeholder 9">
            <a:extLst>
              <a:ext uri="{FF2B5EF4-FFF2-40B4-BE49-F238E27FC236}">
                <a16:creationId xmlns:a16="http://schemas.microsoft.com/office/drawing/2014/main" id="{1DF33E41-71A3-C3D2-B2FA-8BDDED6691DA}"/>
              </a:ext>
            </a:extLst>
          </p:cNvPr>
          <p:cNvSpPr>
            <a:spLocks noGrp="1"/>
          </p:cNvSpPr>
          <p:nvPr>
            <p:ph idx="1"/>
          </p:nvPr>
        </p:nvSpPr>
        <p:spPr>
          <a:xfrm>
            <a:off x="838201" y="1825624"/>
            <a:ext cx="10332719" cy="4406447"/>
          </a:xfrm>
        </p:spPr>
        <p:txBody>
          <a:bodyPr>
            <a:normAutofit/>
          </a:bodyPr>
          <a:lstStyle/>
          <a:p>
            <a:pPr marL="0" marR="0" indent="0">
              <a:lnSpc>
                <a:spcPct val="107000"/>
              </a:lnSpc>
              <a:spcBef>
                <a:spcPts val="0"/>
              </a:spcBef>
              <a:spcAft>
                <a:spcPts val="0"/>
              </a:spcAft>
              <a:buNone/>
            </a:pPr>
            <a:r>
              <a:rPr lang="en-US" sz="2200" dirty="0">
                <a:effectLst/>
                <a:latin typeface="Calibri" panose="020F0502020204030204" pitchFamily="34" charset="0"/>
                <a:ea typeface="Calibri" panose="020F0502020204030204" pitchFamily="34" charset="0"/>
                <a:cs typeface="Arial" panose="020B0604020202020204" pitchFamily="34" charset="0"/>
              </a:rPr>
              <a:t>Nonlocal maintenance may be provided by remote systems which may not adhere to the same security standards and could provide access to malicious software.</a:t>
            </a:r>
          </a:p>
          <a:p>
            <a:pPr marL="342900" marR="0" lvl="0" indent="-342900">
              <a:lnSpc>
                <a:spcPct val="107000"/>
              </a:lnSpc>
              <a:spcBef>
                <a:spcPts val="0"/>
              </a:spcBef>
              <a:spcAft>
                <a:spcPts val="0"/>
              </a:spcAft>
              <a:buFont typeface="+mj-lt"/>
              <a:buAutoNum type="alphaUcPeriod"/>
            </a:pPr>
            <a:r>
              <a:rPr lang="en-US" sz="2200" dirty="0">
                <a:effectLst/>
                <a:latin typeface="Calibri" panose="020F0502020204030204" pitchFamily="34" charset="0"/>
                <a:ea typeface="Calibri" panose="020F0502020204030204" pitchFamily="34" charset="0"/>
                <a:cs typeface="Arial" panose="020B0604020202020204" pitchFamily="34" charset="0"/>
              </a:rPr>
              <a:t>Ensure that the system used to perform nonlocal maintenance and diagnostic services has a security capability comparable to that implemented on the system being serviced. </a:t>
            </a:r>
          </a:p>
          <a:p>
            <a:pPr marL="342900" marR="0" lvl="0" indent="-342900">
              <a:lnSpc>
                <a:spcPct val="107000"/>
              </a:lnSpc>
              <a:spcBef>
                <a:spcPts val="0"/>
              </a:spcBef>
              <a:spcAft>
                <a:spcPts val="0"/>
              </a:spcAft>
              <a:buFont typeface="+mj-lt"/>
              <a:buAutoNum type="alphaUcPeriod"/>
            </a:pPr>
            <a:r>
              <a:rPr lang="en-US" sz="2200" dirty="0">
                <a:effectLst/>
                <a:latin typeface="Calibri" panose="020F0502020204030204" pitchFamily="34" charset="0"/>
                <a:ea typeface="Calibri" panose="020F0502020204030204" pitchFamily="34" charset="0"/>
                <a:cs typeface="Arial" panose="020B0604020202020204" pitchFamily="34" charset="0"/>
              </a:rPr>
              <a:t>If the security capability cannot be guaranteed on system providing nonlocal maintenance:</a:t>
            </a:r>
          </a:p>
          <a:p>
            <a:pPr marL="742950" marR="0" lvl="1" indent="-285750">
              <a:lnSpc>
                <a:spcPct val="107000"/>
              </a:lnSpc>
              <a:spcBef>
                <a:spcPts val="0"/>
              </a:spcBef>
              <a:spcAft>
                <a:spcPts val="0"/>
              </a:spcAft>
              <a:buFont typeface="+mj-lt"/>
              <a:buAutoNum type="arabicPeriod"/>
            </a:pPr>
            <a:r>
              <a:rPr lang="en-US" sz="2200" dirty="0">
                <a:effectLst/>
                <a:latin typeface="Calibri" panose="020F0502020204030204" pitchFamily="34" charset="0"/>
                <a:ea typeface="Calibri" panose="020F0502020204030204" pitchFamily="34" charset="0"/>
                <a:cs typeface="Arial" panose="020B0604020202020204" pitchFamily="34" charset="0"/>
              </a:rPr>
              <a:t>Remove the component. </a:t>
            </a:r>
          </a:p>
          <a:p>
            <a:pPr marL="742950" marR="0" lvl="1" indent="-285750">
              <a:lnSpc>
                <a:spcPct val="107000"/>
              </a:lnSpc>
              <a:spcBef>
                <a:spcPts val="0"/>
              </a:spcBef>
              <a:spcAft>
                <a:spcPts val="0"/>
              </a:spcAft>
              <a:buFont typeface="+mj-lt"/>
              <a:buAutoNum type="arabicPeriod"/>
            </a:pPr>
            <a:r>
              <a:rPr lang="en-US" sz="2200" dirty="0">
                <a:effectLst/>
                <a:latin typeface="Calibri" panose="020F0502020204030204" pitchFamily="34" charset="0"/>
                <a:ea typeface="Calibri" panose="020F0502020204030204" pitchFamily="34" charset="0"/>
                <a:cs typeface="Arial" panose="020B0604020202020204" pitchFamily="34" charset="0"/>
              </a:rPr>
              <a:t>Sanitize the component to remove any organizational information (if applicable). </a:t>
            </a:r>
          </a:p>
          <a:p>
            <a:pPr marL="742950" marR="0" lvl="1" indent="-285750">
              <a:lnSpc>
                <a:spcPct val="107000"/>
              </a:lnSpc>
              <a:spcBef>
                <a:spcPts val="0"/>
              </a:spcBef>
              <a:spcAft>
                <a:spcPts val="0"/>
              </a:spcAft>
              <a:buFont typeface="+mj-lt"/>
              <a:buAutoNum type="arabicPeriod"/>
            </a:pPr>
            <a:r>
              <a:rPr lang="en-US" sz="2200" dirty="0">
                <a:effectLst/>
                <a:latin typeface="Calibri" panose="020F0502020204030204" pitchFamily="34" charset="0"/>
                <a:ea typeface="Calibri" panose="020F0502020204030204" pitchFamily="34" charset="0"/>
                <a:cs typeface="Arial" panose="020B0604020202020204" pitchFamily="34" charset="0"/>
              </a:rPr>
              <a:t>Thoroughly inspect and sanitize the component upon completion of service.</a:t>
            </a:r>
          </a:p>
          <a:p>
            <a:pPr marL="742950" marR="0" lvl="1" indent="-285750">
              <a:lnSpc>
                <a:spcPct val="107000"/>
              </a:lnSpc>
              <a:spcBef>
                <a:spcPts val="0"/>
              </a:spcBef>
              <a:spcAft>
                <a:spcPts val="800"/>
              </a:spcAft>
              <a:buFont typeface="+mj-lt"/>
              <a:buAutoNum type="arabicPeriod"/>
            </a:pPr>
            <a:r>
              <a:rPr lang="en-US" sz="2200" dirty="0">
                <a:effectLst/>
                <a:latin typeface="Calibri" panose="020F0502020204030204" pitchFamily="34" charset="0"/>
                <a:ea typeface="Calibri" panose="020F0502020204030204" pitchFamily="34" charset="0"/>
                <a:cs typeface="Arial" panose="020B0604020202020204" pitchFamily="34" charset="0"/>
              </a:rPr>
              <a:t>Re-install the component. </a:t>
            </a:r>
          </a:p>
        </p:txBody>
      </p:sp>
      <p:sp>
        <p:nvSpPr>
          <p:cNvPr id="4" name="Slide Number Placeholder 3"/>
          <p:cNvSpPr>
            <a:spLocks noGrp="1"/>
          </p:cNvSpPr>
          <p:nvPr>
            <p:ph type="sldNum" sz="quarter" idx="12"/>
          </p:nvPr>
        </p:nvSpPr>
        <p:spPr/>
        <p:txBody>
          <a:bodyPr/>
          <a:lstStyle/>
          <a:p>
            <a:fld id="{CCB3953D-8176-4C6F-AD14-4B480050D1D9}" type="slidenum">
              <a:rPr lang="en-US" smtClean="0"/>
              <a:t>13</a:t>
            </a:fld>
            <a:endParaRPr lang="en-US" dirty="0"/>
          </a:p>
        </p:txBody>
      </p:sp>
      <p:pic>
        <p:nvPicPr>
          <p:cNvPr id="3" name="Picture 2" descr="Logo&#10;&#10;Description automatically generated">
            <a:extLst>
              <a:ext uri="{FF2B5EF4-FFF2-40B4-BE49-F238E27FC236}">
                <a16:creationId xmlns:a16="http://schemas.microsoft.com/office/drawing/2014/main" id="{4C32611D-D80C-B4E5-9E38-CE11F480CDC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59183" y="6176963"/>
            <a:ext cx="588617" cy="573747"/>
          </a:xfrm>
          <a:prstGeom prst="rect">
            <a:avLst/>
          </a:prstGeom>
        </p:spPr>
      </p:pic>
      <p:sp>
        <p:nvSpPr>
          <p:cNvPr id="5" name="TextBox 4">
            <a:extLst>
              <a:ext uri="{FF2B5EF4-FFF2-40B4-BE49-F238E27FC236}">
                <a16:creationId xmlns:a16="http://schemas.microsoft.com/office/drawing/2014/main" id="{17757B81-54DF-48C6-0EBB-44F3708E31C7}"/>
              </a:ext>
            </a:extLst>
          </p:cNvPr>
          <p:cNvSpPr txBox="1"/>
          <p:nvPr/>
        </p:nvSpPr>
        <p:spPr>
          <a:xfrm>
            <a:off x="1513114" y="6121299"/>
            <a:ext cx="2435988" cy="646331"/>
          </a:xfrm>
          <a:prstGeom prst="rect">
            <a:avLst/>
          </a:prstGeom>
          <a:noFill/>
        </p:spPr>
        <p:txBody>
          <a:bodyPr wrap="none" rtlCol="0">
            <a:spAutoFit/>
          </a:bodyPr>
          <a:lstStyle/>
          <a:p>
            <a:r>
              <a:rPr lang="en-US" sz="1200" dirty="0"/>
              <a:t>The Ohio Cyber Reserve (OhCR)</a:t>
            </a:r>
          </a:p>
          <a:p>
            <a:r>
              <a:rPr lang="en-US" sz="1200" dirty="0"/>
              <a:t>May 25, 2023</a:t>
            </a:r>
          </a:p>
          <a:p>
            <a:r>
              <a:rPr lang="en-US" sz="1200" b="0" i="0" kern="1200" baseline="0" dirty="0">
                <a:solidFill>
                  <a:schemeClr val="tx1"/>
                </a:solidFill>
                <a:effectLst/>
                <a:latin typeface="+mn-lt"/>
                <a:ea typeface="+mn-ea"/>
                <a:cs typeface="+mn-cs"/>
              </a:rPr>
              <a:t>‘Building a More Cyber Secure Ohio’</a:t>
            </a:r>
          </a:p>
        </p:txBody>
      </p:sp>
    </p:spTree>
    <p:extLst>
      <p:ext uri="{BB962C8B-B14F-4D97-AF65-F5344CB8AC3E}">
        <p14:creationId xmlns:p14="http://schemas.microsoft.com/office/powerpoint/2010/main" val="387069082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1">
            <a:extLst>
              <a:ext uri="{FF2B5EF4-FFF2-40B4-BE49-F238E27FC236}">
                <a16:creationId xmlns:a16="http://schemas.microsoft.com/office/drawing/2014/main" id="{32DFCBDB-CA1F-4AFA-8CEA-FB375C75ABE3}"/>
              </a:ext>
            </a:extLst>
          </p:cNvPr>
          <p:cNvSpPr>
            <a:spLocks noGrp="1"/>
          </p:cNvSpPr>
          <p:nvPr>
            <p:ph type="title"/>
          </p:nvPr>
        </p:nvSpPr>
        <p:spPr>
          <a:xfrm>
            <a:off x="838199" y="365127"/>
            <a:ext cx="11152909" cy="1325563"/>
          </a:xfrm>
        </p:spPr>
        <p:txBody>
          <a:bodyPr>
            <a:normAutofit fontScale="90000"/>
          </a:bodyPr>
          <a:lstStyle/>
          <a:p>
            <a:pPr>
              <a:lnSpc>
                <a:spcPct val="100000"/>
              </a:lnSpc>
              <a:spcBef>
                <a:spcPts val="0"/>
              </a:spcBef>
            </a:pPr>
            <a:r>
              <a:rPr lang="en-US" sz="5600" dirty="0">
                <a:latin typeface="+mn-lt"/>
              </a:rPr>
              <a:t>PR.MA-5 Maintenance Personnel (L, M, H)</a:t>
            </a:r>
          </a:p>
        </p:txBody>
      </p:sp>
      <p:sp>
        <p:nvSpPr>
          <p:cNvPr id="10" name="Content Placeholder 9">
            <a:extLst>
              <a:ext uri="{FF2B5EF4-FFF2-40B4-BE49-F238E27FC236}">
                <a16:creationId xmlns:a16="http://schemas.microsoft.com/office/drawing/2014/main" id="{1DF33E41-71A3-C3D2-B2FA-8BDDED6691DA}"/>
              </a:ext>
            </a:extLst>
          </p:cNvPr>
          <p:cNvSpPr>
            <a:spLocks noGrp="1"/>
          </p:cNvSpPr>
          <p:nvPr>
            <p:ph idx="1"/>
          </p:nvPr>
        </p:nvSpPr>
        <p:spPr>
          <a:xfrm>
            <a:off x="838201" y="1825624"/>
            <a:ext cx="10302239" cy="4406447"/>
          </a:xfrm>
        </p:spPr>
        <p:txBody>
          <a:bodyPr>
            <a:normAutofit/>
          </a:bodyPr>
          <a:lstStyle/>
          <a:p>
            <a:pPr marL="0" marR="0" indent="0">
              <a:lnSpc>
                <a:spcPct val="107000"/>
              </a:lnSpc>
              <a:spcBef>
                <a:spcPts val="0"/>
              </a:spcBef>
              <a:spcAft>
                <a:spcPts val="0"/>
              </a:spcAft>
              <a:buNone/>
            </a:pPr>
            <a:r>
              <a:rPr lang="en-US" sz="2000" dirty="0">
                <a:effectLst/>
                <a:latin typeface="Calibri" panose="020F0502020204030204" pitchFamily="34" charset="0"/>
                <a:ea typeface="Calibri" panose="020F0502020204030204" pitchFamily="34" charset="0"/>
                <a:cs typeface="Arial" panose="020B0604020202020204" pitchFamily="34" charset="0"/>
              </a:rPr>
              <a:t>The following guidelines ensure that maintenance tasks are authorized, monitored, and conducted securely. This helps to prevent unauthorized access, reduce the risk of system disruptions or compromises, and maintain the overall security and integrity of information systems.</a:t>
            </a:r>
          </a:p>
          <a:p>
            <a:pPr marL="342900" marR="0" lvl="0" indent="-342900">
              <a:lnSpc>
                <a:spcPct val="107000"/>
              </a:lnSpc>
              <a:spcBef>
                <a:spcPts val="0"/>
              </a:spcBef>
              <a:spcAft>
                <a:spcPts val="0"/>
              </a:spcAft>
              <a:buFont typeface="+mj-lt"/>
              <a:buAutoNum type="alphaUcPeriod"/>
            </a:pPr>
            <a:r>
              <a:rPr lang="en-US" sz="2000" dirty="0">
                <a:effectLst/>
                <a:latin typeface="Calibri" panose="020F0502020204030204" pitchFamily="34" charset="0"/>
                <a:ea typeface="Calibri" panose="020F0502020204030204" pitchFamily="34" charset="0"/>
                <a:cs typeface="Arial" panose="020B0604020202020204" pitchFamily="34" charset="0"/>
              </a:rPr>
              <a:t>Establish processes to authorize maintenance organizations and personnel.</a:t>
            </a:r>
          </a:p>
          <a:p>
            <a:pPr marL="342900" marR="0" lvl="0" indent="-342900">
              <a:lnSpc>
                <a:spcPct val="107000"/>
              </a:lnSpc>
              <a:spcBef>
                <a:spcPts val="0"/>
              </a:spcBef>
              <a:spcAft>
                <a:spcPts val="0"/>
              </a:spcAft>
              <a:buFont typeface="+mj-lt"/>
              <a:buAutoNum type="alphaUcPeriod"/>
            </a:pPr>
            <a:r>
              <a:rPr lang="en-US" sz="2000" dirty="0">
                <a:effectLst/>
                <a:latin typeface="Calibri" panose="020F0502020204030204" pitchFamily="34" charset="0"/>
                <a:ea typeface="Calibri" panose="020F0502020204030204" pitchFamily="34" charset="0"/>
                <a:cs typeface="Arial" panose="020B0604020202020204" pitchFamily="34" charset="0"/>
              </a:rPr>
              <a:t>Maintain and review lists of all active maintenance organizations and personnel, </a:t>
            </a:r>
            <a:r>
              <a:rPr lang="en-US" sz="2000" b="1" dirty="0">
                <a:effectLst/>
                <a:latin typeface="Calibri" panose="020F0502020204030204" pitchFamily="34" charset="0"/>
                <a:ea typeface="Calibri" panose="020F0502020204030204" pitchFamily="34" charset="0"/>
                <a:cs typeface="Arial" panose="020B0604020202020204" pitchFamily="34" charset="0"/>
              </a:rPr>
              <a:t>[Determine review frequency]</a:t>
            </a:r>
            <a:r>
              <a:rPr lang="en-US" sz="2000" dirty="0">
                <a:effectLst/>
                <a:latin typeface="Calibri" panose="020F0502020204030204" pitchFamily="34" charset="0"/>
                <a:ea typeface="Calibri" panose="020F0502020204030204" pitchFamily="34" charset="0"/>
                <a:cs typeface="Arial" panose="020B0604020202020204" pitchFamily="34" charset="0"/>
              </a:rPr>
              <a:t>.</a:t>
            </a:r>
          </a:p>
          <a:p>
            <a:pPr marL="342900" marR="0" lvl="0" indent="-342900">
              <a:lnSpc>
                <a:spcPct val="107000"/>
              </a:lnSpc>
              <a:spcBef>
                <a:spcPts val="0"/>
              </a:spcBef>
              <a:spcAft>
                <a:spcPts val="0"/>
              </a:spcAft>
              <a:buFont typeface="+mj-lt"/>
              <a:buAutoNum type="alphaUcPeriod"/>
            </a:pPr>
            <a:r>
              <a:rPr lang="en-US" sz="2000" dirty="0">
                <a:effectLst/>
                <a:latin typeface="Calibri" panose="020F0502020204030204" pitchFamily="34" charset="0"/>
                <a:ea typeface="Calibri" panose="020F0502020204030204" pitchFamily="34" charset="0"/>
                <a:cs typeface="Arial" panose="020B0604020202020204" pitchFamily="34" charset="0"/>
              </a:rPr>
              <a:t>Grant requisite access.</a:t>
            </a:r>
          </a:p>
          <a:p>
            <a:pPr marL="342900" marR="0" lvl="0" indent="-342900">
              <a:lnSpc>
                <a:spcPct val="107000"/>
              </a:lnSpc>
              <a:spcBef>
                <a:spcPts val="0"/>
              </a:spcBef>
              <a:spcAft>
                <a:spcPts val="0"/>
              </a:spcAft>
              <a:buFont typeface="+mj-lt"/>
              <a:buAutoNum type="alphaUcPeriod"/>
            </a:pPr>
            <a:r>
              <a:rPr lang="en-US" sz="2000" dirty="0">
                <a:effectLst/>
                <a:latin typeface="Calibri" panose="020F0502020204030204" pitchFamily="34" charset="0"/>
                <a:ea typeface="Calibri" panose="020F0502020204030204" pitchFamily="34" charset="0"/>
                <a:cs typeface="Arial" panose="020B0604020202020204" pitchFamily="34" charset="0"/>
              </a:rPr>
              <a:t>Ensure that personnel assigned to conduct maintenance are authorized in accordance with established procedures.</a:t>
            </a:r>
          </a:p>
          <a:p>
            <a:pPr marL="342900" marR="0" lvl="0" indent="-342900">
              <a:lnSpc>
                <a:spcPct val="107000"/>
              </a:lnSpc>
              <a:spcBef>
                <a:spcPts val="0"/>
              </a:spcBef>
              <a:spcAft>
                <a:spcPts val="800"/>
              </a:spcAft>
              <a:buFont typeface="+mj-lt"/>
              <a:buAutoNum type="alphaUcPeriod"/>
            </a:pPr>
            <a:r>
              <a:rPr lang="en-US" sz="2000" dirty="0">
                <a:effectLst/>
                <a:latin typeface="Calibri" panose="020F0502020204030204" pitchFamily="34" charset="0"/>
                <a:ea typeface="Calibri" panose="020F0502020204030204" pitchFamily="34" charset="0"/>
                <a:cs typeface="Arial" panose="020B0604020202020204" pitchFamily="34" charset="0"/>
              </a:rPr>
              <a:t>Monitor and supervise maintenance activities.</a:t>
            </a:r>
          </a:p>
        </p:txBody>
      </p:sp>
      <p:sp>
        <p:nvSpPr>
          <p:cNvPr id="4" name="Slide Number Placeholder 3"/>
          <p:cNvSpPr>
            <a:spLocks noGrp="1"/>
          </p:cNvSpPr>
          <p:nvPr>
            <p:ph type="sldNum" sz="quarter" idx="12"/>
          </p:nvPr>
        </p:nvSpPr>
        <p:spPr/>
        <p:txBody>
          <a:bodyPr/>
          <a:lstStyle/>
          <a:p>
            <a:fld id="{CCB3953D-8176-4C6F-AD14-4B480050D1D9}" type="slidenum">
              <a:rPr lang="en-US" smtClean="0"/>
              <a:t>14</a:t>
            </a:fld>
            <a:endParaRPr lang="en-US" dirty="0"/>
          </a:p>
        </p:txBody>
      </p:sp>
      <p:pic>
        <p:nvPicPr>
          <p:cNvPr id="3" name="Picture 2" descr="Logo&#10;&#10;Description automatically generated">
            <a:extLst>
              <a:ext uri="{FF2B5EF4-FFF2-40B4-BE49-F238E27FC236}">
                <a16:creationId xmlns:a16="http://schemas.microsoft.com/office/drawing/2014/main" id="{4C32611D-D80C-B4E5-9E38-CE11F480CDC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59183" y="6176963"/>
            <a:ext cx="588617" cy="573747"/>
          </a:xfrm>
          <a:prstGeom prst="rect">
            <a:avLst/>
          </a:prstGeom>
        </p:spPr>
      </p:pic>
      <p:sp>
        <p:nvSpPr>
          <p:cNvPr id="5" name="TextBox 4">
            <a:extLst>
              <a:ext uri="{FF2B5EF4-FFF2-40B4-BE49-F238E27FC236}">
                <a16:creationId xmlns:a16="http://schemas.microsoft.com/office/drawing/2014/main" id="{17757B81-54DF-48C6-0EBB-44F3708E31C7}"/>
              </a:ext>
            </a:extLst>
          </p:cNvPr>
          <p:cNvSpPr txBox="1"/>
          <p:nvPr/>
        </p:nvSpPr>
        <p:spPr>
          <a:xfrm>
            <a:off x="1513114" y="6121299"/>
            <a:ext cx="2435988" cy="646331"/>
          </a:xfrm>
          <a:prstGeom prst="rect">
            <a:avLst/>
          </a:prstGeom>
          <a:noFill/>
        </p:spPr>
        <p:txBody>
          <a:bodyPr wrap="none" rtlCol="0">
            <a:spAutoFit/>
          </a:bodyPr>
          <a:lstStyle/>
          <a:p>
            <a:r>
              <a:rPr lang="en-US" sz="1200" dirty="0"/>
              <a:t>The Ohio Cyber Reserve (OhCR)</a:t>
            </a:r>
          </a:p>
          <a:p>
            <a:r>
              <a:rPr lang="en-US" sz="1200" dirty="0"/>
              <a:t>May 25, 2023</a:t>
            </a:r>
          </a:p>
          <a:p>
            <a:r>
              <a:rPr lang="en-US" sz="1200" b="0" i="0" kern="1200" baseline="0" dirty="0">
                <a:solidFill>
                  <a:schemeClr val="tx1"/>
                </a:solidFill>
                <a:effectLst/>
                <a:latin typeface="+mn-lt"/>
                <a:ea typeface="+mn-ea"/>
                <a:cs typeface="+mn-cs"/>
              </a:rPr>
              <a:t>‘Building a More Cyber Secure Ohio’</a:t>
            </a:r>
          </a:p>
        </p:txBody>
      </p:sp>
    </p:spTree>
    <p:extLst>
      <p:ext uri="{BB962C8B-B14F-4D97-AF65-F5344CB8AC3E}">
        <p14:creationId xmlns:p14="http://schemas.microsoft.com/office/powerpoint/2010/main" val="48087170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1">
            <a:extLst>
              <a:ext uri="{FF2B5EF4-FFF2-40B4-BE49-F238E27FC236}">
                <a16:creationId xmlns:a16="http://schemas.microsoft.com/office/drawing/2014/main" id="{32DFCBDB-CA1F-4AFA-8CEA-FB375C75ABE3}"/>
              </a:ext>
            </a:extLst>
          </p:cNvPr>
          <p:cNvSpPr>
            <a:spLocks noGrp="1"/>
          </p:cNvSpPr>
          <p:nvPr>
            <p:ph type="title"/>
          </p:nvPr>
        </p:nvSpPr>
        <p:spPr/>
        <p:txBody>
          <a:bodyPr>
            <a:normAutofit fontScale="90000"/>
          </a:bodyPr>
          <a:lstStyle/>
          <a:p>
            <a:pPr>
              <a:lnSpc>
                <a:spcPct val="100000"/>
              </a:lnSpc>
              <a:spcBef>
                <a:spcPts val="0"/>
              </a:spcBef>
            </a:pPr>
            <a:r>
              <a:rPr lang="en-US" sz="5600" dirty="0">
                <a:latin typeface="+mn-lt"/>
              </a:rPr>
              <a:t>PR.MA-5(1) Individuals Without Appropriate Access (H)</a:t>
            </a:r>
          </a:p>
        </p:txBody>
      </p:sp>
      <p:sp>
        <p:nvSpPr>
          <p:cNvPr id="10" name="Content Placeholder 9">
            <a:extLst>
              <a:ext uri="{FF2B5EF4-FFF2-40B4-BE49-F238E27FC236}">
                <a16:creationId xmlns:a16="http://schemas.microsoft.com/office/drawing/2014/main" id="{1DF33E41-71A3-C3D2-B2FA-8BDDED6691DA}"/>
              </a:ext>
            </a:extLst>
          </p:cNvPr>
          <p:cNvSpPr>
            <a:spLocks noGrp="1"/>
          </p:cNvSpPr>
          <p:nvPr>
            <p:ph idx="1"/>
          </p:nvPr>
        </p:nvSpPr>
        <p:spPr>
          <a:xfrm>
            <a:off x="838201" y="1825624"/>
            <a:ext cx="10233659" cy="4406447"/>
          </a:xfrm>
        </p:spPr>
        <p:txBody>
          <a:bodyPr>
            <a:normAutofit/>
          </a:bodyPr>
          <a:lstStyle/>
          <a:p>
            <a:pPr marL="0" marR="0" indent="0">
              <a:lnSpc>
                <a:spcPct val="107000"/>
              </a:lnSpc>
              <a:spcBef>
                <a:spcPts val="0"/>
              </a:spcBef>
              <a:spcAft>
                <a:spcPts val="0"/>
              </a:spcAft>
              <a:buNone/>
            </a:pPr>
            <a:r>
              <a:rPr lang="en-US" sz="2400" dirty="0">
                <a:effectLst/>
                <a:latin typeface="Calibri" panose="020F0502020204030204" pitchFamily="34" charset="0"/>
                <a:ea typeface="Calibri" panose="020F0502020204030204" pitchFamily="34" charset="0"/>
                <a:cs typeface="Arial" panose="020B0604020202020204" pitchFamily="34" charset="0"/>
              </a:rPr>
              <a:t>Guidelines below address specific requirements for maintenance individuals not formally approved by the organization.</a:t>
            </a:r>
          </a:p>
          <a:p>
            <a:pPr marL="342900" marR="0" lvl="0" indent="-342900">
              <a:lnSpc>
                <a:spcPct val="107000"/>
              </a:lnSpc>
              <a:spcBef>
                <a:spcPts val="0"/>
              </a:spcBef>
              <a:spcAft>
                <a:spcPts val="0"/>
              </a:spcAft>
              <a:buFont typeface="+mj-lt"/>
              <a:buAutoNum type="alphaUcPeriod"/>
            </a:pPr>
            <a:r>
              <a:rPr lang="en-US" sz="2400" dirty="0">
                <a:effectLst/>
                <a:latin typeface="Calibri" panose="020F0502020204030204" pitchFamily="34" charset="0"/>
                <a:ea typeface="Calibri" panose="020F0502020204030204" pitchFamily="34" charset="0"/>
                <a:cs typeface="Arial" panose="020B0604020202020204" pitchFamily="34" charset="0"/>
              </a:rPr>
              <a:t>Establish processes to address maintenance personnel not formally authorized for access to organizational systems and data.</a:t>
            </a:r>
          </a:p>
          <a:p>
            <a:pPr marL="342900" marR="0" lvl="0" indent="-342900">
              <a:lnSpc>
                <a:spcPct val="107000"/>
              </a:lnSpc>
              <a:spcBef>
                <a:spcPts val="0"/>
              </a:spcBef>
              <a:spcAft>
                <a:spcPts val="0"/>
              </a:spcAft>
              <a:buFont typeface="+mj-lt"/>
              <a:buAutoNum type="alphaUcPeriod"/>
            </a:pPr>
            <a:r>
              <a:rPr lang="en-US" sz="2400" dirty="0">
                <a:effectLst/>
                <a:latin typeface="Calibri" panose="020F0502020204030204" pitchFamily="34" charset="0"/>
                <a:ea typeface="Calibri" panose="020F0502020204030204" pitchFamily="34" charset="0"/>
                <a:cs typeface="Arial" panose="020B0604020202020204" pitchFamily="34" charset="0"/>
              </a:rPr>
              <a:t>Enforce process methods for non-approved maintenance personnel which maintain confidentiality of organizational information and “least privilege” principles.</a:t>
            </a:r>
          </a:p>
          <a:p>
            <a:pPr marL="342900" marR="0" lvl="0" indent="-342900">
              <a:lnSpc>
                <a:spcPct val="107000"/>
              </a:lnSpc>
              <a:spcBef>
                <a:spcPts val="0"/>
              </a:spcBef>
              <a:spcAft>
                <a:spcPts val="800"/>
              </a:spcAft>
              <a:buFont typeface="+mj-lt"/>
              <a:buAutoNum type="alphaUcPeriod"/>
            </a:pPr>
            <a:r>
              <a:rPr lang="en-US" sz="2400" dirty="0">
                <a:effectLst/>
                <a:latin typeface="Calibri" panose="020F0502020204030204" pitchFamily="34" charset="0"/>
                <a:ea typeface="Calibri" panose="020F0502020204030204" pitchFamily="34" charset="0"/>
                <a:cs typeface="Arial" panose="020B0604020202020204" pitchFamily="34" charset="0"/>
              </a:rPr>
              <a:t>Active monitoring of activities such as escorting, chaperoning, surveillance, security logging/alerting, and managing maintenance is required.</a:t>
            </a:r>
          </a:p>
        </p:txBody>
      </p:sp>
      <p:sp>
        <p:nvSpPr>
          <p:cNvPr id="4" name="Slide Number Placeholder 3"/>
          <p:cNvSpPr>
            <a:spLocks noGrp="1"/>
          </p:cNvSpPr>
          <p:nvPr>
            <p:ph type="sldNum" sz="quarter" idx="12"/>
          </p:nvPr>
        </p:nvSpPr>
        <p:spPr/>
        <p:txBody>
          <a:bodyPr/>
          <a:lstStyle/>
          <a:p>
            <a:fld id="{CCB3953D-8176-4C6F-AD14-4B480050D1D9}" type="slidenum">
              <a:rPr lang="en-US" smtClean="0"/>
              <a:t>15</a:t>
            </a:fld>
            <a:endParaRPr lang="en-US" dirty="0"/>
          </a:p>
        </p:txBody>
      </p:sp>
      <p:pic>
        <p:nvPicPr>
          <p:cNvPr id="3" name="Picture 2" descr="Logo&#10;&#10;Description automatically generated">
            <a:extLst>
              <a:ext uri="{FF2B5EF4-FFF2-40B4-BE49-F238E27FC236}">
                <a16:creationId xmlns:a16="http://schemas.microsoft.com/office/drawing/2014/main" id="{4C32611D-D80C-B4E5-9E38-CE11F480CDC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59183" y="6176963"/>
            <a:ext cx="588617" cy="573747"/>
          </a:xfrm>
          <a:prstGeom prst="rect">
            <a:avLst/>
          </a:prstGeom>
        </p:spPr>
      </p:pic>
      <p:sp>
        <p:nvSpPr>
          <p:cNvPr id="5" name="TextBox 4">
            <a:extLst>
              <a:ext uri="{FF2B5EF4-FFF2-40B4-BE49-F238E27FC236}">
                <a16:creationId xmlns:a16="http://schemas.microsoft.com/office/drawing/2014/main" id="{17757B81-54DF-48C6-0EBB-44F3708E31C7}"/>
              </a:ext>
            </a:extLst>
          </p:cNvPr>
          <p:cNvSpPr txBox="1"/>
          <p:nvPr/>
        </p:nvSpPr>
        <p:spPr>
          <a:xfrm>
            <a:off x="1513114" y="6121299"/>
            <a:ext cx="2435988" cy="646331"/>
          </a:xfrm>
          <a:prstGeom prst="rect">
            <a:avLst/>
          </a:prstGeom>
          <a:noFill/>
        </p:spPr>
        <p:txBody>
          <a:bodyPr wrap="none" rtlCol="0">
            <a:spAutoFit/>
          </a:bodyPr>
          <a:lstStyle/>
          <a:p>
            <a:r>
              <a:rPr lang="en-US" sz="1200" dirty="0"/>
              <a:t>The Ohio Cyber Reserve (OhCR)</a:t>
            </a:r>
          </a:p>
          <a:p>
            <a:r>
              <a:rPr lang="en-US" sz="1200" dirty="0"/>
              <a:t>May 25, 2023</a:t>
            </a:r>
          </a:p>
          <a:p>
            <a:r>
              <a:rPr lang="en-US" sz="1200" b="0" i="0" kern="1200" baseline="0" dirty="0">
                <a:solidFill>
                  <a:schemeClr val="tx1"/>
                </a:solidFill>
                <a:effectLst/>
                <a:latin typeface="+mn-lt"/>
                <a:ea typeface="+mn-ea"/>
                <a:cs typeface="+mn-cs"/>
              </a:rPr>
              <a:t>‘Building a More Cyber Secure Ohio’</a:t>
            </a:r>
          </a:p>
        </p:txBody>
      </p:sp>
    </p:spTree>
    <p:extLst>
      <p:ext uri="{BB962C8B-B14F-4D97-AF65-F5344CB8AC3E}">
        <p14:creationId xmlns:p14="http://schemas.microsoft.com/office/powerpoint/2010/main" val="324324701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1">
            <a:extLst>
              <a:ext uri="{FF2B5EF4-FFF2-40B4-BE49-F238E27FC236}">
                <a16:creationId xmlns:a16="http://schemas.microsoft.com/office/drawing/2014/main" id="{32DFCBDB-CA1F-4AFA-8CEA-FB375C75ABE3}"/>
              </a:ext>
            </a:extLst>
          </p:cNvPr>
          <p:cNvSpPr>
            <a:spLocks noGrp="1"/>
          </p:cNvSpPr>
          <p:nvPr>
            <p:ph type="title"/>
          </p:nvPr>
        </p:nvSpPr>
        <p:spPr/>
        <p:txBody>
          <a:bodyPr>
            <a:normAutofit fontScale="90000"/>
          </a:bodyPr>
          <a:lstStyle/>
          <a:p>
            <a:pPr>
              <a:lnSpc>
                <a:spcPct val="100000"/>
              </a:lnSpc>
              <a:spcBef>
                <a:spcPts val="0"/>
              </a:spcBef>
            </a:pPr>
            <a:r>
              <a:rPr lang="en-US" sz="5600" dirty="0">
                <a:latin typeface="+mn-lt"/>
              </a:rPr>
              <a:t>PR.MA-6 Timely Maintenance (M, H)</a:t>
            </a:r>
          </a:p>
        </p:txBody>
      </p:sp>
      <p:sp>
        <p:nvSpPr>
          <p:cNvPr id="10" name="Content Placeholder 9">
            <a:extLst>
              <a:ext uri="{FF2B5EF4-FFF2-40B4-BE49-F238E27FC236}">
                <a16:creationId xmlns:a16="http://schemas.microsoft.com/office/drawing/2014/main" id="{1DF33E41-71A3-C3D2-B2FA-8BDDED6691DA}"/>
              </a:ext>
            </a:extLst>
          </p:cNvPr>
          <p:cNvSpPr>
            <a:spLocks noGrp="1"/>
          </p:cNvSpPr>
          <p:nvPr>
            <p:ph idx="1"/>
          </p:nvPr>
        </p:nvSpPr>
        <p:spPr>
          <a:xfrm>
            <a:off x="838201" y="1825624"/>
            <a:ext cx="10226039" cy="4406447"/>
          </a:xfrm>
        </p:spPr>
        <p:txBody>
          <a:bodyPr>
            <a:normAutofit/>
          </a:bodyPr>
          <a:lstStyle/>
          <a:p>
            <a:pPr marL="0" marR="0" indent="0">
              <a:lnSpc>
                <a:spcPct val="107000"/>
              </a:lnSpc>
              <a:spcBef>
                <a:spcPts val="0"/>
              </a:spcBef>
              <a:spcAft>
                <a:spcPts val="800"/>
              </a:spcAft>
              <a:buNone/>
            </a:pPr>
            <a:r>
              <a:rPr lang="en-US" sz="2400" dirty="0">
                <a:effectLst/>
                <a:latin typeface="Calibri" panose="020F0502020204030204" pitchFamily="34" charset="0"/>
                <a:ea typeface="Calibri" panose="020F0502020204030204" pitchFamily="34" charset="0"/>
                <a:cs typeface="Arial" panose="020B0604020202020204" pitchFamily="34" charset="0"/>
              </a:rPr>
              <a:t>The organization will maintain spare components for the rapid repair of mission critical services and systems or otherwise ensure that supporting maintenance agreements align with internally established availability requirements.</a:t>
            </a:r>
          </a:p>
          <a:p>
            <a:pPr>
              <a:lnSpc>
                <a:spcPct val="107000"/>
              </a:lnSpc>
              <a:spcBef>
                <a:spcPts val="0"/>
              </a:spcBef>
              <a:spcAft>
                <a:spcPts val="800"/>
              </a:spcAft>
            </a:pPr>
            <a:r>
              <a:rPr lang="en-US" sz="2400" dirty="0">
                <a:latin typeface="Calibri" panose="020F0502020204030204" pitchFamily="34" charset="0"/>
                <a:ea typeface="Calibri" panose="020F0502020204030204" pitchFamily="34" charset="0"/>
                <a:cs typeface="Arial" panose="020B0604020202020204" pitchFamily="34" charset="0"/>
              </a:rPr>
              <a:t>Secondary Systems</a:t>
            </a:r>
          </a:p>
          <a:p>
            <a:pPr>
              <a:lnSpc>
                <a:spcPct val="107000"/>
              </a:lnSpc>
              <a:spcBef>
                <a:spcPts val="0"/>
              </a:spcBef>
              <a:spcAft>
                <a:spcPts val="800"/>
              </a:spcAft>
            </a:pPr>
            <a:endParaRPr lang="en-US" sz="18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4" name="Slide Number Placeholder 3"/>
          <p:cNvSpPr>
            <a:spLocks noGrp="1"/>
          </p:cNvSpPr>
          <p:nvPr>
            <p:ph type="sldNum" sz="quarter" idx="12"/>
          </p:nvPr>
        </p:nvSpPr>
        <p:spPr/>
        <p:txBody>
          <a:bodyPr/>
          <a:lstStyle/>
          <a:p>
            <a:fld id="{CCB3953D-8176-4C6F-AD14-4B480050D1D9}" type="slidenum">
              <a:rPr lang="en-US" smtClean="0"/>
              <a:t>16</a:t>
            </a:fld>
            <a:endParaRPr lang="en-US" dirty="0"/>
          </a:p>
        </p:txBody>
      </p:sp>
      <p:pic>
        <p:nvPicPr>
          <p:cNvPr id="3" name="Picture 2" descr="Logo&#10;&#10;Description automatically generated">
            <a:extLst>
              <a:ext uri="{FF2B5EF4-FFF2-40B4-BE49-F238E27FC236}">
                <a16:creationId xmlns:a16="http://schemas.microsoft.com/office/drawing/2014/main" id="{4C32611D-D80C-B4E5-9E38-CE11F480CDC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59183" y="6176963"/>
            <a:ext cx="588617" cy="573747"/>
          </a:xfrm>
          <a:prstGeom prst="rect">
            <a:avLst/>
          </a:prstGeom>
        </p:spPr>
      </p:pic>
      <p:sp>
        <p:nvSpPr>
          <p:cNvPr id="5" name="TextBox 4">
            <a:extLst>
              <a:ext uri="{FF2B5EF4-FFF2-40B4-BE49-F238E27FC236}">
                <a16:creationId xmlns:a16="http://schemas.microsoft.com/office/drawing/2014/main" id="{17757B81-54DF-48C6-0EBB-44F3708E31C7}"/>
              </a:ext>
            </a:extLst>
          </p:cNvPr>
          <p:cNvSpPr txBox="1"/>
          <p:nvPr/>
        </p:nvSpPr>
        <p:spPr>
          <a:xfrm>
            <a:off x="1513114" y="6121299"/>
            <a:ext cx="2435988" cy="646331"/>
          </a:xfrm>
          <a:prstGeom prst="rect">
            <a:avLst/>
          </a:prstGeom>
          <a:noFill/>
        </p:spPr>
        <p:txBody>
          <a:bodyPr wrap="none" rtlCol="0">
            <a:spAutoFit/>
          </a:bodyPr>
          <a:lstStyle/>
          <a:p>
            <a:r>
              <a:rPr lang="en-US" sz="1200" dirty="0"/>
              <a:t>The Ohio Cyber Reserve (OhCR)</a:t>
            </a:r>
          </a:p>
          <a:p>
            <a:r>
              <a:rPr lang="en-US" sz="1200" dirty="0"/>
              <a:t>May 25, 2023</a:t>
            </a:r>
          </a:p>
          <a:p>
            <a:r>
              <a:rPr lang="en-US" sz="1200" b="0" i="0" kern="1200" baseline="0" dirty="0">
                <a:solidFill>
                  <a:schemeClr val="tx1"/>
                </a:solidFill>
                <a:effectLst/>
                <a:latin typeface="+mn-lt"/>
                <a:ea typeface="+mn-ea"/>
                <a:cs typeface="+mn-cs"/>
              </a:rPr>
              <a:t>‘Building a More Cyber Secure Ohio’</a:t>
            </a:r>
          </a:p>
        </p:txBody>
      </p:sp>
    </p:spTree>
    <p:extLst>
      <p:ext uri="{BB962C8B-B14F-4D97-AF65-F5344CB8AC3E}">
        <p14:creationId xmlns:p14="http://schemas.microsoft.com/office/powerpoint/2010/main" val="14411887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1">
            <a:extLst>
              <a:ext uri="{FF2B5EF4-FFF2-40B4-BE49-F238E27FC236}">
                <a16:creationId xmlns:a16="http://schemas.microsoft.com/office/drawing/2014/main" id="{32DFCBDB-CA1F-4AFA-8CEA-FB375C75ABE3}"/>
              </a:ext>
            </a:extLst>
          </p:cNvPr>
          <p:cNvSpPr>
            <a:spLocks noGrp="1"/>
          </p:cNvSpPr>
          <p:nvPr>
            <p:ph type="title"/>
          </p:nvPr>
        </p:nvSpPr>
        <p:spPr/>
        <p:txBody>
          <a:bodyPr>
            <a:normAutofit/>
          </a:bodyPr>
          <a:lstStyle/>
          <a:p>
            <a:pPr>
              <a:lnSpc>
                <a:spcPct val="100000"/>
              </a:lnSpc>
              <a:spcBef>
                <a:spcPts val="0"/>
              </a:spcBef>
            </a:pPr>
            <a:r>
              <a:rPr lang="en-US" sz="5600" dirty="0">
                <a:latin typeface="+mn-lt"/>
              </a:rPr>
              <a:t>Risk Acceptance/Policy Exception</a:t>
            </a:r>
          </a:p>
        </p:txBody>
      </p:sp>
      <p:sp>
        <p:nvSpPr>
          <p:cNvPr id="10" name="Content Placeholder 9">
            <a:extLst>
              <a:ext uri="{FF2B5EF4-FFF2-40B4-BE49-F238E27FC236}">
                <a16:creationId xmlns:a16="http://schemas.microsoft.com/office/drawing/2014/main" id="{1DF33E41-71A3-C3D2-B2FA-8BDDED6691DA}"/>
              </a:ext>
            </a:extLst>
          </p:cNvPr>
          <p:cNvSpPr>
            <a:spLocks noGrp="1"/>
          </p:cNvSpPr>
          <p:nvPr>
            <p:ph idx="1"/>
          </p:nvPr>
        </p:nvSpPr>
        <p:spPr>
          <a:xfrm>
            <a:off x="838201" y="1825624"/>
            <a:ext cx="10126979" cy="4406447"/>
          </a:xfrm>
        </p:spPr>
        <p:txBody>
          <a:bodyPr>
            <a:normAutofit/>
          </a:bodyPr>
          <a:lstStyle/>
          <a:p>
            <a:pPr marL="0" marR="0" indent="0">
              <a:lnSpc>
                <a:spcPct val="107000"/>
              </a:lnSpc>
              <a:spcBef>
                <a:spcPts val="0"/>
              </a:spcBef>
              <a:spcAft>
                <a:spcPts val="800"/>
              </a:spcAft>
              <a:buNone/>
            </a:pPr>
            <a:r>
              <a:rPr lang="en-US" sz="2400" dirty="0">
                <a:effectLst/>
                <a:latin typeface="Calibri" panose="020F0502020204030204" pitchFamily="34" charset="0"/>
                <a:ea typeface="Calibri" panose="020F0502020204030204" pitchFamily="34" charset="0"/>
                <a:cs typeface="Arial" panose="020B0604020202020204" pitchFamily="34" charset="0"/>
              </a:rPr>
              <a:t>Any variations to the guidance provided herein must be formally approved by </a:t>
            </a:r>
            <a:r>
              <a:rPr lang="en-US" sz="2400" b="1" dirty="0">
                <a:effectLst/>
                <a:latin typeface="Calibri" panose="020F0502020204030204" pitchFamily="34" charset="0"/>
                <a:ea typeface="Calibri" panose="020F0502020204030204" pitchFamily="34" charset="0"/>
                <a:cs typeface="Arial" panose="020B0604020202020204" pitchFamily="34" charset="0"/>
              </a:rPr>
              <a:t>Technology Department Director</a:t>
            </a:r>
            <a:r>
              <a:rPr lang="en-US" sz="2400" dirty="0">
                <a:effectLst/>
                <a:latin typeface="Calibri" panose="020F0502020204030204" pitchFamily="34" charset="0"/>
                <a:ea typeface="Calibri" panose="020F0502020204030204" pitchFamily="34" charset="0"/>
                <a:cs typeface="Arial" panose="020B0604020202020204" pitchFamily="34" charset="0"/>
              </a:rPr>
              <a:t> for formal acceptance. </a:t>
            </a:r>
          </a:p>
          <a:p>
            <a:pPr>
              <a:lnSpc>
                <a:spcPct val="107000"/>
              </a:lnSpc>
              <a:spcBef>
                <a:spcPts val="0"/>
              </a:spcBef>
              <a:spcAft>
                <a:spcPts val="800"/>
              </a:spcAft>
            </a:pPr>
            <a:r>
              <a:rPr lang="en-US" sz="2400" dirty="0">
                <a:effectLst/>
                <a:latin typeface="Calibri" panose="020F0502020204030204" pitchFamily="34" charset="0"/>
                <a:ea typeface="Calibri" panose="020F0502020204030204" pitchFamily="34" charset="0"/>
                <a:cs typeface="Arial" panose="020B0604020202020204" pitchFamily="34" charset="0"/>
              </a:rPr>
              <a:t>Supporting documentation may be requested to support a change directive. </a:t>
            </a:r>
          </a:p>
          <a:p>
            <a:pPr>
              <a:lnSpc>
                <a:spcPct val="107000"/>
              </a:lnSpc>
              <a:spcBef>
                <a:spcPts val="0"/>
              </a:spcBef>
              <a:spcAft>
                <a:spcPts val="800"/>
              </a:spcAft>
            </a:pPr>
            <a:r>
              <a:rPr lang="en-US" sz="2400" dirty="0">
                <a:effectLst/>
                <a:latin typeface="Calibri" panose="020F0502020204030204" pitchFamily="34" charset="0"/>
                <a:ea typeface="Calibri" panose="020F0502020204030204" pitchFamily="34" charset="0"/>
                <a:cs typeface="Arial" panose="020B0604020202020204" pitchFamily="34" charset="0"/>
              </a:rPr>
              <a:t>Formal acceptance will be documented, and any residual risks (if applicable), will be clearly communicated and tracked by the </a:t>
            </a:r>
            <a:r>
              <a:rPr lang="en-US" sz="2400" b="1" dirty="0">
                <a:effectLst/>
                <a:latin typeface="Calibri" panose="020F0502020204030204" pitchFamily="34" charset="0"/>
                <a:ea typeface="Calibri" panose="020F0502020204030204" pitchFamily="34" charset="0"/>
                <a:cs typeface="Arial" panose="020B0604020202020204" pitchFamily="34" charset="0"/>
              </a:rPr>
              <a:t>Technology Department Director </a:t>
            </a:r>
            <a:r>
              <a:rPr lang="en-US" sz="2400" dirty="0">
                <a:effectLst/>
                <a:latin typeface="Calibri" panose="020F0502020204030204" pitchFamily="34" charset="0"/>
                <a:ea typeface="Calibri" panose="020F0502020204030204" pitchFamily="34" charset="0"/>
                <a:cs typeface="Arial" panose="020B0604020202020204" pitchFamily="34" charset="0"/>
              </a:rPr>
              <a:t>reporting directly to </a:t>
            </a:r>
            <a:r>
              <a:rPr lang="en-US" sz="2400" b="1" dirty="0">
                <a:effectLst/>
                <a:latin typeface="Calibri" panose="020F0502020204030204" pitchFamily="34" charset="0"/>
                <a:ea typeface="Calibri" panose="020F0502020204030204" pitchFamily="34" charset="0"/>
                <a:cs typeface="Arial" panose="020B0604020202020204" pitchFamily="34" charset="0"/>
              </a:rPr>
              <a:t>Superintendent.</a:t>
            </a:r>
          </a:p>
          <a:p>
            <a:pPr marL="0" indent="0">
              <a:lnSpc>
                <a:spcPct val="107000"/>
              </a:lnSpc>
              <a:spcBef>
                <a:spcPts val="0"/>
              </a:spcBef>
              <a:spcAft>
                <a:spcPts val="800"/>
              </a:spcAft>
              <a:buNone/>
            </a:pPr>
            <a:endParaRPr lang="en-US" sz="18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4" name="Slide Number Placeholder 3"/>
          <p:cNvSpPr>
            <a:spLocks noGrp="1"/>
          </p:cNvSpPr>
          <p:nvPr>
            <p:ph type="sldNum" sz="quarter" idx="12"/>
          </p:nvPr>
        </p:nvSpPr>
        <p:spPr/>
        <p:txBody>
          <a:bodyPr/>
          <a:lstStyle/>
          <a:p>
            <a:fld id="{CCB3953D-8176-4C6F-AD14-4B480050D1D9}" type="slidenum">
              <a:rPr lang="en-US" smtClean="0"/>
              <a:t>17</a:t>
            </a:fld>
            <a:endParaRPr lang="en-US" dirty="0"/>
          </a:p>
        </p:txBody>
      </p:sp>
      <p:pic>
        <p:nvPicPr>
          <p:cNvPr id="3" name="Picture 2" descr="Logo&#10;&#10;Description automatically generated">
            <a:extLst>
              <a:ext uri="{FF2B5EF4-FFF2-40B4-BE49-F238E27FC236}">
                <a16:creationId xmlns:a16="http://schemas.microsoft.com/office/drawing/2014/main" id="{4C32611D-D80C-B4E5-9E38-CE11F480CDC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59183" y="6176963"/>
            <a:ext cx="588617" cy="573747"/>
          </a:xfrm>
          <a:prstGeom prst="rect">
            <a:avLst/>
          </a:prstGeom>
        </p:spPr>
      </p:pic>
      <p:sp>
        <p:nvSpPr>
          <p:cNvPr id="5" name="TextBox 4">
            <a:extLst>
              <a:ext uri="{FF2B5EF4-FFF2-40B4-BE49-F238E27FC236}">
                <a16:creationId xmlns:a16="http://schemas.microsoft.com/office/drawing/2014/main" id="{17757B81-54DF-48C6-0EBB-44F3708E31C7}"/>
              </a:ext>
            </a:extLst>
          </p:cNvPr>
          <p:cNvSpPr txBox="1"/>
          <p:nvPr/>
        </p:nvSpPr>
        <p:spPr>
          <a:xfrm>
            <a:off x="1513114" y="6121299"/>
            <a:ext cx="2435988" cy="646331"/>
          </a:xfrm>
          <a:prstGeom prst="rect">
            <a:avLst/>
          </a:prstGeom>
          <a:noFill/>
        </p:spPr>
        <p:txBody>
          <a:bodyPr wrap="none" rtlCol="0">
            <a:spAutoFit/>
          </a:bodyPr>
          <a:lstStyle/>
          <a:p>
            <a:r>
              <a:rPr lang="en-US" sz="1200" dirty="0"/>
              <a:t>The Ohio Cyber Reserve (OhCR)</a:t>
            </a:r>
          </a:p>
          <a:p>
            <a:r>
              <a:rPr lang="en-US" sz="1200" dirty="0"/>
              <a:t>May 25, 2023</a:t>
            </a:r>
          </a:p>
          <a:p>
            <a:r>
              <a:rPr lang="en-US" sz="1200" b="0" i="0" kern="1200" baseline="0" dirty="0">
                <a:solidFill>
                  <a:schemeClr val="tx1"/>
                </a:solidFill>
                <a:effectLst/>
                <a:latin typeface="+mn-lt"/>
                <a:ea typeface="+mn-ea"/>
                <a:cs typeface="+mn-cs"/>
              </a:rPr>
              <a:t>‘Building a More Cyber Secure Ohio’</a:t>
            </a:r>
          </a:p>
        </p:txBody>
      </p:sp>
    </p:spTree>
    <p:extLst>
      <p:ext uri="{BB962C8B-B14F-4D97-AF65-F5344CB8AC3E}">
        <p14:creationId xmlns:p14="http://schemas.microsoft.com/office/powerpoint/2010/main" val="222290746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CCB3953D-8176-4C6F-AD14-4B480050D1D9}" type="slidenum">
              <a:rPr lang="en-US" smtClean="0"/>
              <a:t>18</a:t>
            </a:fld>
            <a:endParaRPr lang="en-US" dirty="0"/>
          </a:p>
        </p:txBody>
      </p:sp>
      <p:sp>
        <p:nvSpPr>
          <p:cNvPr id="9" name="Title 1">
            <a:extLst>
              <a:ext uri="{FF2B5EF4-FFF2-40B4-BE49-F238E27FC236}">
                <a16:creationId xmlns:a16="http://schemas.microsoft.com/office/drawing/2014/main" id="{32DFCBDB-CA1F-4AFA-8CEA-FB375C75ABE3}"/>
              </a:ext>
            </a:extLst>
          </p:cNvPr>
          <p:cNvSpPr>
            <a:spLocks noGrp="1"/>
          </p:cNvSpPr>
          <p:nvPr>
            <p:ph type="title"/>
          </p:nvPr>
        </p:nvSpPr>
        <p:spPr>
          <a:xfrm>
            <a:off x="838200" y="365125"/>
            <a:ext cx="10515600" cy="1325563"/>
          </a:xfrm>
        </p:spPr>
        <p:txBody>
          <a:bodyPr>
            <a:normAutofit/>
          </a:bodyPr>
          <a:lstStyle/>
          <a:p>
            <a:pPr algn="l">
              <a:lnSpc>
                <a:spcPct val="100000"/>
              </a:lnSpc>
              <a:spcBef>
                <a:spcPts val="0"/>
              </a:spcBef>
            </a:pPr>
            <a:r>
              <a:rPr lang="en-US" sz="6200" dirty="0">
                <a:latin typeface="+mn-lt"/>
              </a:rPr>
              <a:t>Questions</a:t>
            </a:r>
          </a:p>
        </p:txBody>
      </p:sp>
      <p:pic>
        <p:nvPicPr>
          <p:cNvPr id="7" name="Content Placeholder 4">
            <a:extLst>
              <a:ext uri="{FF2B5EF4-FFF2-40B4-BE49-F238E27FC236}">
                <a16:creationId xmlns:a16="http://schemas.microsoft.com/office/drawing/2014/main" id="{3ED19960-165A-4897-A58E-7C82DFBDEC2D}"/>
              </a:ext>
            </a:extLst>
          </p:cNvPr>
          <p:cNvPicPr>
            <a:picLocks noGrp="1" noChangeAspect="1"/>
          </p:cNvPicPr>
          <p:nvPr>
            <p:ph idx="1"/>
          </p:nvPr>
        </p:nvPicPr>
        <p:blipFill>
          <a:blip r:embed="rId2">
            <a:extLst>
              <a:ext uri="{28A0092B-C50C-407E-A947-70E740481C1C}">
                <a14:useLocalDpi xmlns:a14="http://schemas.microsoft.com/office/drawing/2010/main" val="0"/>
              </a:ext>
              <a:ext uri="{837473B0-CC2E-450A-ABE3-18F120FF3D39}">
                <a1611:picAttrSrcUrl xmlns:a1611="http://schemas.microsoft.com/office/drawing/2016/11/main" r:id="rId3"/>
              </a:ext>
            </a:extLst>
          </a:blip>
          <a:stretch>
            <a:fillRect/>
          </a:stretch>
        </p:blipFill>
        <p:spPr>
          <a:xfrm>
            <a:off x="4183256" y="2291316"/>
            <a:ext cx="3825488" cy="3825488"/>
          </a:xfrm>
        </p:spPr>
      </p:pic>
      <p:sp>
        <p:nvSpPr>
          <p:cNvPr id="2" name="Text Placeholder 1">
            <a:extLst>
              <a:ext uri="{FF2B5EF4-FFF2-40B4-BE49-F238E27FC236}">
                <a16:creationId xmlns:a16="http://schemas.microsoft.com/office/drawing/2014/main" id="{93CA3041-7632-163E-3EC2-7FAFCBE55B4B}"/>
              </a:ext>
            </a:extLst>
          </p:cNvPr>
          <p:cNvSpPr>
            <a:spLocks noGrp="1"/>
          </p:cNvSpPr>
          <p:nvPr>
            <p:ph type="body" idx="4294967295"/>
          </p:nvPr>
        </p:nvSpPr>
        <p:spPr>
          <a:xfrm>
            <a:off x="838200" y="1825625"/>
            <a:ext cx="10515600" cy="465691"/>
          </a:xfrm>
        </p:spPr>
        <p:txBody>
          <a:bodyPr>
            <a:normAutofit fontScale="92500" lnSpcReduction="20000"/>
          </a:bodyPr>
          <a:lstStyle/>
          <a:p>
            <a:pPr marL="0" marR="0" lvl="0" indent="0" algn="l" defTabSz="914400" rtl="0" eaLnBrk="1" fontAlgn="auto" latinLnBrk="0" hangingPunct="1">
              <a:lnSpc>
                <a:spcPct val="110000"/>
              </a:lnSpc>
              <a:spcBef>
                <a:spcPts val="0"/>
              </a:spcBef>
              <a:spcAft>
                <a:spcPts val="0"/>
              </a:spcAft>
              <a:buClrTx/>
              <a:buSzTx/>
              <a:buNone/>
              <a:tabLst/>
              <a:defRPr/>
            </a:pPr>
            <a:r>
              <a:rPr lang="en-US" sz="2800" b="0" i="0" kern="1200" baseline="0" dirty="0">
                <a:solidFill>
                  <a:schemeClr val="tx1"/>
                </a:solidFill>
                <a:effectLst/>
                <a:latin typeface="+mn-lt"/>
                <a:ea typeface="+mn-ea"/>
                <a:cs typeface="+mn-cs"/>
              </a:rPr>
              <a:t>‘Building a More Cyber Secure Ohio’</a:t>
            </a:r>
            <a:endParaRPr lang="en-US" dirty="0">
              <a:effectLst/>
              <a:latin typeface="+mn-lt"/>
            </a:endParaRPr>
          </a:p>
        </p:txBody>
      </p:sp>
      <p:pic>
        <p:nvPicPr>
          <p:cNvPr id="3" name="Picture 2" descr="Logo&#10;&#10;Description automatically generated">
            <a:extLst>
              <a:ext uri="{FF2B5EF4-FFF2-40B4-BE49-F238E27FC236}">
                <a16:creationId xmlns:a16="http://schemas.microsoft.com/office/drawing/2014/main" id="{4C32611D-D80C-B4E5-9E38-CE11F480CDC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59183" y="6176963"/>
            <a:ext cx="588617" cy="573747"/>
          </a:xfrm>
          <a:prstGeom prst="rect">
            <a:avLst/>
          </a:prstGeom>
        </p:spPr>
      </p:pic>
      <p:sp>
        <p:nvSpPr>
          <p:cNvPr id="5" name="TextBox 4">
            <a:extLst>
              <a:ext uri="{FF2B5EF4-FFF2-40B4-BE49-F238E27FC236}">
                <a16:creationId xmlns:a16="http://schemas.microsoft.com/office/drawing/2014/main" id="{17757B81-54DF-48C6-0EBB-44F3708E31C7}"/>
              </a:ext>
            </a:extLst>
          </p:cNvPr>
          <p:cNvSpPr txBox="1"/>
          <p:nvPr/>
        </p:nvSpPr>
        <p:spPr>
          <a:xfrm>
            <a:off x="1513114" y="6121299"/>
            <a:ext cx="2435988" cy="646331"/>
          </a:xfrm>
          <a:prstGeom prst="rect">
            <a:avLst/>
          </a:prstGeom>
          <a:noFill/>
        </p:spPr>
        <p:txBody>
          <a:bodyPr wrap="none" rtlCol="0">
            <a:spAutoFit/>
          </a:bodyPr>
          <a:lstStyle/>
          <a:p>
            <a:r>
              <a:rPr lang="en-US" sz="1200" dirty="0"/>
              <a:t>The Ohio Cyber Reserve (OhCR)</a:t>
            </a:r>
          </a:p>
          <a:p>
            <a:r>
              <a:rPr lang="en-US" sz="1200" dirty="0"/>
              <a:t>May 25, 2023</a:t>
            </a:r>
          </a:p>
          <a:p>
            <a:r>
              <a:rPr lang="en-US" sz="1200" b="0" i="0" kern="1200" baseline="0" dirty="0">
                <a:solidFill>
                  <a:schemeClr val="tx1"/>
                </a:solidFill>
                <a:effectLst/>
                <a:latin typeface="+mn-lt"/>
                <a:ea typeface="+mn-ea"/>
                <a:cs typeface="+mn-cs"/>
              </a:rPr>
              <a:t>‘Building a More Cyber Secure Ohio’</a:t>
            </a:r>
          </a:p>
        </p:txBody>
      </p:sp>
    </p:spTree>
    <p:extLst>
      <p:ext uri="{BB962C8B-B14F-4D97-AF65-F5344CB8AC3E}">
        <p14:creationId xmlns:p14="http://schemas.microsoft.com/office/powerpoint/2010/main" val="409873082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1">
            <a:extLst>
              <a:ext uri="{FF2B5EF4-FFF2-40B4-BE49-F238E27FC236}">
                <a16:creationId xmlns:a16="http://schemas.microsoft.com/office/drawing/2014/main" id="{32DFCBDB-CA1F-4AFA-8CEA-FB375C75ABE3}"/>
              </a:ext>
            </a:extLst>
          </p:cNvPr>
          <p:cNvSpPr>
            <a:spLocks noGrp="1"/>
          </p:cNvSpPr>
          <p:nvPr>
            <p:ph type="title"/>
          </p:nvPr>
        </p:nvSpPr>
        <p:spPr/>
        <p:txBody>
          <a:bodyPr>
            <a:normAutofit/>
          </a:bodyPr>
          <a:lstStyle/>
          <a:p>
            <a:pPr algn="l">
              <a:lnSpc>
                <a:spcPct val="100000"/>
              </a:lnSpc>
              <a:spcBef>
                <a:spcPts val="0"/>
              </a:spcBef>
            </a:pPr>
            <a:r>
              <a:rPr lang="en-US" sz="6000" dirty="0">
                <a:effectLst/>
                <a:latin typeface="Calibri" panose="020F0502020204030204" pitchFamily="34" charset="0"/>
                <a:ea typeface="Calibri" panose="020F0502020204030204" pitchFamily="34" charset="0"/>
                <a:cs typeface="Arial" panose="020B0604020202020204" pitchFamily="34" charset="0"/>
              </a:rPr>
              <a:t>IT System Maintenance Plan</a:t>
            </a:r>
            <a:endParaRPr lang="en-US" sz="5600" dirty="0">
              <a:latin typeface="+mn-lt"/>
            </a:endParaRPr>
          </a:p>
        </p:txBody>
      </p:sp>
      <p:sp>
        <p:nvSpPr>
          <p:cNvPr id="10" name="Content Placeholder 9">
            <a:extLst>
              <a:ext uri="{FF2B5EF4-FFF2-40B4-BE49-F238E27FC236}">
                <a16:creationId xmlns:a16="http://schemas.microsoft.com/office/drawing/2014/main" id="{1DF33E41-71A3-C3D2-B2FA-8BDDED6691DA}"/>
              </a:ext>
            </a:extLst>
          </p:cNvPr>
          <p:cNvSpPr>
            <a:spLocks noGrp="1"/>
          </p:cNvSpPr>
          <p:nvPr>
            <p:ph idx="1"/>
          </p:nvPr>
        </p:nvSpPr>
        <p:spPr>
          <a:xfrm>
            <a:off x="838201" y="1825624"/>
            <a:ext cx="10286999" cy="3363596"/>
          </a:xfrm>
        </p:spPr>
        <p:txBody>
          <a:bodyPr>
            <a:normAutofit/>
          </a:bodyPr>
          <a:lstStyle/>
          <a:p>
            <a:pPr marL="0" marR="0" indent="0">
              <a:lnSpc>
                <a:spcPct val="107000"/>
              </a:lnSpc>
              <a:spcBef>
                <a:spcPts val="0"/>
              </a:spcBef>
              <a:spcAft>
                <a:spcPts val="800"/>
              </a:spcAft>
              <a:buNone/>
            </a:pPr>
            <a:r>
              <a:rPr lang="en-US" sz="2400" dirty="0">
                <a:effectLst/>
                <a:latin typeface="Calibri" panose="020F0502020204030204" pitchFamily="34" charset="0"/>
                <a:ea typeface="Calibri" panose="020F0502020204030204" pitchFamily="34" charset="0"/>
                <a:cs typeface="Arial" panose="020B0604020202020204" pitchFamily="34" charset="0"/>
              </a:rPr>
              <a:t>This IT System Maintenance Plan document provides guidance and standards for securing the ongoing maintenance and upkeep of organizational technology infrastructure. Maintenance activities can introduce risk to an environment and precautions are necessary to maintain the confidentiality, integrity, and availability of systems and data.</a:t>
            </a:r>
          </a:p>
        </p:txBody>
      </p:sp>
      <p:sp>
        <p:nvSpPr>
          <p:cNvPr id="4" name="Slide Number Placeholder 3"/>
          <p:cNvSpPr>
            <a:spLocks noGrp="1"/>
          </p:cNvSpPr>
          <p:nvPr>
            <p:ph type="sldNum" sz="quarter" idx="12"/>
          </p:nvPr>
        </p:nvSpPr>
        <p:spPr/>
        <p:txBody>
          <a:bodyPr/>
          <a:lstStyle/>
          <a:p>
            <a:fld id="{CCB3953D-8176-4C6F-AD14-4B480050D1D9}" type="slidenum">
              <a:rPr lang="en-US" smtClean="0"/>
              <a:t>2</a:t>
            </a:fld>
            <a:endParaRPr lang="en-US" dirty="0"/>
          </a:p>
        </p:txBody>
      </p:sp>
      <p:pic>
        <p:nvPicPr>
          <p:cNvPr id="3" name="Picture 2" descr="Logo&#10;&#10;Description automatically generated">
            <a:extLst>
              <a:ext uri="{FF2B5EF4-FFF2-40B4-BE49-F238E27FC236}">
                <a16:creationId xmlns:a16="http://schemas.microsoft.com/office/drawing/2014/main" id="{4C32611D-D80C-B4E5-9E38-CE11F480CDC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59183" y="6176963"/>
            <a:ext cx="588617" cy="573747"/>
          </a:xfrm>
          <a:prstGeom prst="rect">
            <a:avLst/>
          </a:prstGeom>
        </p:spPr>
      </p:pic>
      <p:sp>
        <p:nvSpPr>
          <p:cNvPr id="5" name="TextBox 4">
            <a:extLst>
              <a:ext uri="{FF2B5EF4-FFF2-40B4-BE49-F238E27FC236}">
                <a16:creationId xmlns:a16="http://schemas.microsoft.com/office/drawing/2014/main" id="{17757B81-54DF-48C6-0EBB-44F3708E31C7}"/>
              </a:ext>
            </a:extLst>
          </p:cNvPr>
          <p:cNvSpPr txBox="1"/>
          <p:nvPr/>
        </p:nvSpPr>
        <p:spPr>
          <a:xfrm>
            <a:off x="1513114" y="6121299"/>
            <a:ext cx="2435988" cy="646331"/>
          </a:xfrm>
          <a:prstGeom prst="rect">
            <a:avLst/>
          </a:prstGeom>
          <a:noFill/>
        </p:spPr>
        <p:txBody>
          <a:bodyPr wrap="none" rtlCol="0">
            <a:spAutoFit/>
          </a:bodyPr>
          <a:lstStyle/>
          <a:p>
            <a:r>
              <a:rPr lang="en-US" sz="1200" dirty="0"/>
              <a:t>The Ohio Cyber Reserve (OhCR)</a:t>
            </a:r>
          </a:p>
          <a:p>
            <a:r>
              <a:rPr lang="en-US" sz="1200" dirty="0"/>
              <a:t>May 25, 2023</a:t>
            </a:r>
          </a:p>
          <a:p>
            <a:r>
              <a:rPr lang="en-US" sz="1200" b="0" i="0" kern="1200" baseline="0" dirty="0">
                <a:solidFill>
                  <a:schemeClr val="tx1"/>
                </a:solidFill>
                <a:effectLst/>
                <a:latin typeface="+mn-lt"/>
                <a:ea typeface="+mn-ea"/>
                <a:cs typeface="+mn-cs"/>
              </a:rPr>
              <a:t>‘Building a More Cyber Secure Ohio’</a:t>
            </a:r>
          </a:p>
        </p:txBody>
      </p:sp>
    </p:spTree>
    <p:extLst>
      <p:ext uri="{BB962C8B-B14F-4D97-AF65-F5344CB8AC3E}">
        <p14:creationId xmlns:p14="http://schemas.microsoft.com/office/powerpoint/2010/main" val="40911175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1">
            <a:extLst>
              <a:ext uri="{FF2B5EF4-FFF2-40B4-BE49-F238E27FC236}">
                <a16:creationId xmlns:a16="http://schemas.microsoft.com/office/drawing/2014/main" id="{32DFCBDB-CA1F-4AFA-8CEA-FB375C75ABE3}"/>
              </a:ext>
            </a:extLst>
          </p:cNvPr>
          <p:cNvSpPr>
            <a:spLocks noGrp="1"/>
          </p:cNvSpPr>
          <p:nvPr>
            <p:ph type="title"/>
          </p:nvPr>
        </p:nvSpPr>
        <p:spPr>
          <a:xfrm>
            <a:off x="838200" y="365127"/>
            <a:ext cx="10913918" cy="1325563"/>
          </a:xfrm>
        </p:spPr>
        <p:txBody>
          <a:bodyPr>
            <a:normAutofit fontScale="90000"/>
          </a:bodyPr>
          <a:lstStyle/>
          <a:p>
            <a:pPr algn="l">
              <a:lnSpc>
                <a:spcPct val="100000"/>
              </a:lnSpc>
              <a:spcBef>
                <a:spcPts val="0"/>
              </a:spcBef>
            </a:pPr>
            <a:r>
              <a:rPr lang="en-US" sz="6000" dirty="0">
                <a:effectLst/>
                <a:latin typeface="Calibri" panose="020F0502020204030204" pitchFamily="34" charset="0"/>
                <a:ea typeface="Calibri" panose="020F0502020204030204" pitchFamily="34" charset="0"/>
                <a:cs typeface="Arial" panose="020B0604020202020204" pitchFamily="34" charset="0"/>
              </a:rPr>
              <a:t>Compliance with Policies, Regulations, and Standards</a:t>
            </a:r>
            <a:endParaRPr lang="en-US" sz="5600" dirty="0">
              <a:latin typeface="+mn-lt"/>
            </a:endParaRPr>
          </a:p>
        </p:txBody>
      </p:sp>
      <p:sp>
        <p:nvSpPr>
          <p:cNvPr id="10" name="Content Placeholder 9">
            <a:extLst>
              <a:ext uri="{FF2B5EF4-FFF2-40B4-BE49-F238E27FC236}">
                <a16:creationId xmlns:a16="http://schemas.microsoft.com/office/drawing/2014/main" id="{1DF33E41-71A3-C3D2-B2FA-8BDDED6691DA}"/>
              </a:ext>
            </a:extLst>
          </p:cNvPr>
          <p:cNvSpPr>
            <a:spLocks noGrp="1"/>
          </p:cNvSpPr>
          <p:nvPr>
            <p:ph idx="1"/>
          </p:nvPr>
        </p:nvSpPr>
        <p:spPr>
          <a:xfrm>
            <a:off x="838201" y="1825624"/>
            <a:ext cx="6168655" cy="4406447"/>
          </a:xfrm>
        </p:spPr>
        <p:txBody>
          <a:bodyPr>
            <a:normAutofit/>
          </a:bodyPr>
          <a:lstStyle/>
          <a:p>
            <a:pPr marL="0" indent="0">
              <a:lnSpc>
                <a:spcPct val="110000"/>
              </a:lnSpc>
              <a:spcBef>
                <a:spcPts val="0"/>
              </a:spcBef>
              <a:buNone/>
            </a:pPr>
            <a:r>
              <a:rPr lang="en-US" sz="2400" b="1" dirty="0">
                <a:effectLst/>
                <a:latin typeface="Calibri" panose="020F0502020204030204" pitchFamily="34" charset="0"/>
                <a:ea typeface="Calibri" panose="020F0502020204030204" pitchFamily="34" charset="0"/>
                <a:cs typeface="Arial" panose="020B0604020202020204" pitchFamily="34" charset="0"/>
              </a:rPr>
              <a:t>Governmental</a:t>
            </a:r>
          </a:p>
          <a:p>
            <a:pPr>
              <a:lnSpc>
                <a:spcPct val="110000"/>
              </a:lnSpc>
              <a:spcBef>
                <a:spcPts val="0"/>
              </a:spcBef>
            </a:pPr>
            <a:r>
              <a:rPr lang="en-US" sz="2400" b="1" dirty="0">
                <a:effectLst/>
                <a:latin typeface="Calibri" panose="020F0502020204030204" pitchFamily="34" charset="0"/>
                <a:ea typeface="Calibri" panose="020F0502020204030204" pitchFamily="34" charset="0"/>
                <a:cs typeface="Arial" panose="020B0604020202020204" pitchFamily="34" charset="0"/>
              </a:rPr>
              <a:t>NIST Core V1.1 Cybersecurity Framework</a:t>
            </a:r>
          </a:p>
          <a:p>
            <a:pPr>
              <a:lnSpc>
                <a:spcPct val="110000"/>
              </a:lnSpc>
              <a:spcBef>
                <a:spcPts val="0"/>
              </a:spcBef>
            </a:pPr>
            <a:r>
              <a:rPr lang="en-US" sz="2400" b="1" dirty="0">
                <a:effectLst/>
                <a:latin typeface="Calibri" panose="020F0502020204030204" pitchFamily="34" charset="0"/>
                <a:ea typeface="Calibri" panose="020F0502020204030204" pitchFamily="34" charset="0"/>
                <a:cs typeface="Arial" panose="020B0604020202020204" pitchFamily="34" charset="0"/>
              </a:rPr>
              <a:t>FERPA regulations</a:t>
            </a:r>
          </a:p>
          <a:p>
            <a:pPr>
              <a:lnSpc>
                <a:spcPct val="110000"/>
              </a:lnSpc>
              <a:spcBef>
                <a:spcPts val="0"/>
              </a:spcBef>
            </a:pPr>
            <a:r>
              <a:rPr lang="en-US" sz="2400" b="1" dirty="0">
                <a:effectLst/>
                <a:latin typeface="Calibri" panose="020F0502020204030204" pitchFamily="34" charset="0"/>
                <a:ea typeface="Calibri" panose="020F0502020204030204" pitchFamily="34" charset="0"/>
                <a:cs typeface="Arial" panose="020B0604020202020204" pitchFamily="34" charset="0"/>
              </a:rPr>
              <a:t>HIPAA regulations</a:t>
            </a:r>
          </a:p>
          <a:p>
            <a:pPr>
              <a:lnSpc>
                <a:spcPct val="110000"/>
              </a:lnSpc>
              <a:spcBef>
                <a:spcPts val="0"/>
              </a:spcBef>
            </a:pPr>
            <a:endParaRPr lang="en-US" sz="2400" b="1" dirty="0">
              <a:latin typeface="Calibri" panose="020F0502020204030204" pitchFamily="34" charset="0"/>
              <a:ea typeface="Times New Roman" panose="02020603050405020304" pitchFamily="18" charset="0"/>
              <a:cs typeface="Arial" panose="020B0604020202020204" pitchFamily="34" charset="0"/>
            </a:endParaRPr>
          </a:p>
          <a:p>
            <a:pPr marL="0" indent="0">
              <a:lnSpc>
                <a:spcPct val="110000"/>
              </a:lnSpc>
              <a:spcBef>
                <a:spcPts val="0"/>
              </a:spcBef>
              <a:buNone/>
            </a:pPr>
            <a:r>
              <a:rPr lang="en-US" sz="2400" b="1" dirty="0">
                <a:effectLst/>
                <a:latin typeface="Calibri" panose="020F0502020204030204" pitchFamily="34" charset="0"/>
                <a:ea typeface="Times New Roman" panose="02020603050405020304" pitchFamily="18" charset="0"/>
                <a:cs typeface="Arial" panose="020B0604020202020204" pitchFamily="34" charset="0"/>
              </a:rPr>
              <a:t>Local</a:t>
            </a:r>
          </a:p>
          <a:p>
            <a:pPr>
              <a:lnSpc>
                <a:spcPct val="110000"/>
              </a:lnSpc>
              <a:spcBef>
                <a:spcPts val="0"/>
              </a:spcBef>
            </a:pPr>
            <a:r>
              <a:rPr lang="en-US" sz="2400" b="1" dirty="0">
                <a:latin typeface="Calibri" panose="020F0502020204030204" pitchFamily="34" charset="0"/>
                <a:ea typeface="Times New Roman" panose="02020603050405020304" pitchFamily="18" charset="0"/>
                <a:cs typeface="Arial" panose="020B0604020202020204" pitchFamily="34" charset="0"/>
              </a:rPr>
              <a:t>School Board Policies</a:t>
            </a:r>
            <a:endParaRPr lang="en-US" sz="2400" dirty="0">
              <a:effectLst/>
              <a:latin typeface="+mn-lt"/>
              <a:ea typeface="Times New Roman" panose="02020603050405020304" pitchFamily="18" charset="0"/>
            </a:endParaRPr>
          </a:p>
        </p:txBody>
      </p:sp>
      <p:sp>
        <p:nvSpPr>
          <p:cNvPr id="4" name="Slide Number Placeholder 3"/>
          <p:cNvSpPr>
            <a:spLocks noGrp="1"/>
          </p:cNvSpPr>
          <p:nvPr>
            <p:ph type="sldNum" sz="quarter" idx="12"/>
          </p:nvPr>
        </p:nvSpPr>
        <p:spPr/>
        <p:txBody>
          <a:bodyPr/>
          <a:lstStyle/>
          <a:p>
            <a:fld id="{CCB3953D-8176-4C6F-AD14-4B480050D1D9}" type="slidenum">
              <a:rPr lang="en-US" smtClean="0"/>
              <a:t>3</a:t>
            </a:fld>
            <a:endParaRPr lang="en-US" dirty="0"/>
          </a:p>
        </p:txBody>
      </p:sp>
      <p:pic>
        <p:nvPicPr>
          <p:cNvPr id="3" name="Picture 2" descr="Logo&#10;&#10;Description automatically generated">
            <a:extLst>
              <a:ext uri="{FF2B5EF4-FFF2-40B4-BE49-F238E27FC236}">
                <a16:creationId xmlns:a16="http://schemas.microsoft.com/office/drawing/2014/main" id="{4C32611D-D80C-B4E5-9E38-CE11F480CDC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59183" y="6176963"/>
            <a:ext cx="588617" cy="573747"/>
          </a:xfrm>
          <a:prstGeom prst="rect">
            <a:avLst/>
          </a:prstGeom>
        </p:spPr>
      </p:pic>
      <p:sp>
        <p:nvSpPr>
          <p:cNvPr id="5" name="TextBox 4">
            <a:extLst>
              <a:ext uri="{FF2B5EF4-FFF2-40B4-BE49-F238E27FC236}">
                <a16:creationId xmlns:a16="http://schemas.microsoft.com/office/drawing/2014/main" id="{17757B81-54DF-48C6-0EBB-44F3708E31C7}"/>
              </a:ext>
            </a:extLst>
          </p:cNvPr>
          <p:cNvSpPr txBox="1"/>
          <p:nvPr/>
        </p:nvSpPr>
        <p:spPr>
          <a:xfrm>
            <a:off x="1513114" y="6121299"/>
            <a:ext cx="2435988" cy="646331"/>
          </a:xfrm>
          <a:prstGeom prst="rect">
            <a:avLst/>
          </a:prstGeom>
          <a:noFill/>
        </p:spPr>
        <p:txBody>
          <a:bodyPr wrap="none" rtlCol="0">
            <a:spAutoFit/>
          </a:bodyPr>
          <a:lstStyle/>
          <a:p>
            <a:r>
              <a:rPr lang="en-US" sz="1200" dirty="0"/>
              <a:t>The Ohio Cyber Reserve (OhCR)</a:t>
            </a:r>
          </a:p>
          <a:p>
            <a:r>
              <a:rPr lang="en-US" sz="1200" dirty="0"/>
              <a:t>May 25, 2023</a:t>
            </a:r>
          </a:p>
          <a:p>
            <a:r>
              <a:rPr lang="en-US" sz="1200" b="0" i="0" kern="1200" baseline="0" dirty="0">
                <a:solidFill>
                  <a:schemeClr val="tx1"/>
                </a:solidFill>
                <a:effectLst/>
                <a:latin typeface="+mn-lt"/>
                <a:ea typeface="+mn-ea"/>
                <a:cs typeface="+mn-cs"/>
              </a:rPr>
              <a:t>‘Building a More Cyber Secure Ohio’</a:t>
            </a:r>
          </a:p>
        </p:txBody>
      </p:sp>
    </p:spTree>
    <p:extLst>
      <p:ext uri="{BB962C8B-B14F-4D97-AF65-F5344CB8AC3E}">
        <p14:creationId xmlns:p14="http://schemas.microsoft.com/office/powerpoint/2010/main" val="247851754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1">
            <a:extLst>
              <a:ext uri="{FF2B5EF4-FFF2-40B4-BE49-F238E27FC236}">
                <a16:creationId xmlns:a16="http://schemas.microsoft.com/office/drawing/2014/main" id="{32DFCBDB-CA1F-4AFA-8CEA-FB375C75ABE3}"/>
              </a:ext>
            </a:extLst>
          </p:cNvPr>
          <p:cNvSpPr>
            <a:spLocks noGrp="1"/>
          </p:cNvSpPr>
          <p:nvPr>
            <p:ph type="title"/>
          </p:nvPr>
        </p:nvSpPr>
        <p:spPr/>
        <p:txBody>
          <a:bodyPr>
            <a:normAutofit/>
          </a:bodyPr>
          <a:lstStyle/>
          <a:p>
            <a:pPr algn="l">
              <a:lnSpc>
                <a:spcPct val="100000"/>
              </a:lnSpc>
              <a:spcBef>
                <a:spcPts val="0"/>
              </a:spcBef>
              <a:tabLst>
                <a:tab pos="6919913" algn="l"/>
                <a:tab pos="8177213" algn="l"/>
              </a:tabLst>
            </a:pPr>
            <a:r>
              <a:rPr lang="en-US" sz="5600" dirty="0">
                <a:latin typeface="+mn-lt"/>
              </a:rPr>
              <a:t>Scope of Maintenance</a:t>
            </a:r>
          </a:p>
        </p:txBody>
      </p:sp>
      <p:sp>
        <p:nvSpPr>
          <p:cNvPr id="10" name="Content Placeholder 9">
            <a:extLst>
              <a:ext uri="{FF2B5EF4-FFF2-40B4-BE49-F238E27FC236}">
                <a16:creationId xmlns:a16="http://schemas.microsoft.com/office/drawing/2014/main" id="{1DF33E41-71A3-C3D2-B2FA-8BDDED6691DA}"/>
              </a:ext>
            </a:extLst>
          </p:cNvPr>
          <p:cNvSpPr>
            <a:spLocks noGrp="1"/>
          </p:cNvSpPr>
          <p:nvPr>
            <p:ph idx="1"/>
          </p:nvPr>
        </p:nvSpPr>
        <p:spPr>
          <a:xfrm>
            <a:off x="838201" y="1825624"/>
            <a:ext cx="10286999" cy="3767363"/>
          </a:xfrm>
        </p:spPr>
        <p:txBody>
          <a:bodyPr>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400" dirty="0">
                <a:effectLst/>
                <a:latin typeface="Calibri" panose="020F0502020204030204" pitchFamily="34" charset="0"/>
                <a:ea typeface="Calibri" panose="020F0502020204030204" pitchFamily="34" charset="0"/>
                <a:cs typeface="Arial" panose="020B0604020202020204" pitchFamily="34" charset="0"/>
              </a:rPr>
              <a:t>The IT System Maintenance Standards document is applicable to all IT systems owned by the organization.</a:t>
            </a:r>
          </a:p>
          <a:p>
            <a:pPr>
              <a:lnSpc>
                <a:spcPct val="100000"/>
              </a:lnSpc>
              <a:spcBef>
                <a:spcPts val="0"/>
              </a:spcBef>
              <a:defRPr/>
            </a:pPr>
            <a:r>
              <a:rPr lang="en-US" sz="2400" dirty="0">
                <a:effectLst/>
                <a:latin typeface="Calibri" panose="020F0502020204030204" pitchFamily="34" charset="0"/>
                <a:ea typeface="Calibri" panose="020F0502020204030204" pitchFamily="34" charset="0"/>
                <a:cs typeface="Arial" panose="020B0604020202020204" pitchFamily="34" charset="0"/>
              </a:rPr>
              <a:t>Servers</a:t>
            </a:r>
          </a:p>
          <a:p>
            <a:pPr>
              <a:lnSpc>
                <a:spcPct val="100000"/>
              </a:lnSpc>
              <a:spcBef>
                <a:spcPts val="0"/>
              </a:spcBef>
              <a:defRPr/>
            </a:pPr>
            <a:r>
              <a:rPr lang="en-US" sz="2400" dirty="0">
                <a:effectLst/>
                <a:latin typeface="Calibri" panose="020F0502020204030204" pitchFamily="34" charset="0"/>
                <a:ea typeface="Calibri" panose="020F0502020204030204" pitchFamily="34" charset="0"/>
                <a:cs typeface="Arial" panose="020B0604020202020204" pitchFamily="34" charset="0"/>
              </a:rPr>
              <a:t>Desktops</a:t>
            </a:r>
          </a:p>
          <a:p>
            <a:pPr>
              <a:lnSpc>
                <a:spcPct val="100000"/>
              </a:lnSpc>
              <a:spcBef>
                <a:spcPts val="0"/>
              </a:spcBef>
              <a:defRPr/>
            </a:pPr>
            <a:r>
              <a:rPr lang="en-US" sz="2400" dirty="0">
                <a:latin typeface="Calibri" panose="020F0502020204030204" pitchFamily="34" charset="0"/>
                <a:ea typeface="Calibri" panose="020F0502020204030204" pitchFamily="34" charset="0"/>
                <a:cs typeface="Arial" panose="020B0604020202020204" pitchFamily="34" charset="0"/>
              </a:rPr>
              <a:t>L</a:t>
            </a:r>
            <a:r>
              <a:rPr lang="en-US" sz="2400" dirty="0">
                <a:effectLst/>
                <a:latin typeface="Calibri" panose="020F0502020204030204" pitchFamily="34" charset="0"/>
                <a:ea typeface="Calibri" panose="020F0502020204030204" pitchFamily="34" charset="0"/>
                <a:cs typeface="Arial" panose="020B0604020202020204" pitchFamily="34" charset="0"/>
              </a:rPr>
              <a:t>aptops</a:t>
            </a:r>
          </a:p>
          <a:p>
            <a:pPr>
              <a:lnSpc>
                <a:spcPct val="100000"/>
              </a:lnSpc>
              <a:spcBef>
                <a:spcPts val="0"/>
              </a:spcBef>
              <a:defRPr/>
            </a:pPr>
            <a:r>
              <a:rPr lang="en-US" sz="2400" dirty="0">
                <a:effectLst/>
                <a:latin typeface="Calibri" panose="020F0502020204030204" pitchFamily="34" charset="0"/>
                <a:ea typeface="Calibri" panose="020F0502020204030204" pitchFamily="34" charset="0"/>
                <a:cs typeface="Arial" panose="020B0604020202020204" pitchFamily="34" charset="0"/>
              </a:rPr>
              <a:t>Mobile devices</a:t>
            </a:r>
          </a:p>
          <a:p>
            <a:pPr>
              <a:lnSpc>
                <a:spcPct val="100000"/>
              </a:lnSpc>
              <a:spcBef>
                <a:spcPts val="0"/>
              </a:spcBef>
              <a:defRPr/>
            </a:pPr>
            <a:r>
              <a:rPr lang="en-US" sz="2400" dirty="0">
                <a:effectLst/>
                <a:latin typeface="Calibri" panose="020F0502020204030204" pitchFamily="34" charset="0"/>
                <a:ea typeface="Calibri" panose="020F0502020204030204" pitchFamily="34" charset="0"/>
                <a:cs typeface="Arial" panose="020B0604020202020204" pitchFamily="34" charset="0"/>
              </a:rPr>
              <a:t>Network components</a:t>
            </a:r>
          </a:p>
          <a:p>
            <a:pPr marL="0" indent="0">
              <a:lnSpc>
                <a:spcPct val="100000"/>
              </a:lnSpc>
              <a:spcBef>
                <a:spcPts val="0"/>
              </a:spcBef>
              <a:buNone/>
              <a:defRPr/>
            </a:pPr>
            <a:endParaRPr lang="en-US" sz="2400" dirty="0">
              <a:latin typeface="Calibri" panose="020F0502020204030204" pitchFamily="34" charset="0"/>
              <a:ea typeface="Calibri" panose="020F0502020204030204" pitchFamily="34" charset="0"/>
              <a:cs typeface="Arial" panose="020B0604020202020204" pitchFamily="34" charset="0"/>
            </a:endParaRPr>
          </a:p>
          <a:p>
            <a:pPr marL="0" indent="0">
              <a:lnSpc>
                <a:spcPct val="100000"/>
              </a:lnSpc>
              <a:spcBef>
                <a:spcPts val="0"/>
              </a:spcBef>
              <a:buNone/>
              <a:defRPr/>
            </a:pPr>
            <a:r>
              <a:rPr lang="en-US" sz="2400" dirty="0">
                <a:effectLst/>
                <a:latin typeface="Calibri" panose="020F0502020204030204" pitchFamily="34" charset="0"/>
                <a:ea typeface="Calibri" panose="020F0502020204030204" pitchFamily="34" charset="0"/>
                <a:cs typeface="Arial" panose="020B0604020202020204" pitchFamily="34" charset="0"/>
              </a:rPr>
              <a:t>For assets not considered property of the organization, other 3rd parties (i.e., agents) may provide maintenance outside the scope of this document.</a:t>
            </a:r>
          </a:p>
        </p:txBody>
      </p:sp>
      <p:sp>
        <p:nvSpPr>
          <p:cNvPr id="4" name="Slide Number Placeholder 3"/>
          <p:cNvSpPr>
            <a:spLocks noGrp="1"/>
          </p:cNvSpPr>
          <p:nvPr>
            <p:ph type="sldNum" sz="quarter" idx="12"/>
          </p:nvPr>
        </p:nvSpPr>
        <p:spPr/>
        <p:txBody>
          <a:bodyPr/>
          <a:lstStyle/>
          <a:p>
            <a:fld id="{CCB3953D-8176-4C6F-AD14-4B480050D1D9}" type="slidenum">
              <a:rPr lang="en-US" smtClean="0"/>
              <a:t>4</a:t>
            </a:fld>
            <a:endParaRPr lang="en-US" dirty="0"/>
          </a:p>
        </p:txBody>
      </p:sp>
      <p:pic>
        <p:nvPicPr>
          <p:cNvPr id="3" name="Picture 2" descr="Logo&#10;&#10;Description automatically generated">
            <a:extLst>
              <a:ext uri="{FF2B5EF4-FFF2-40B4-BE49-F238E27FC236}">
                <a16:creationId xmlns:a16="http://schemas.microsoft.com/office/drawing/2014/main" id="{4C32611D-D80C-B4E5-9E38-CE11F480CDC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59183" y="6176963"/>
            <a:ext cx="588617" cy="573747"/>
          </a:xfrm>
          <a:prstGeom prst="rect">
            <a:avLst/>
          </a:prstGeom>
        </p:spPr>
      </p:pic>
      <p:sp>
        <p:nvSpPr>
          <p:cNvPr id="5" name="TextBox 4">
            <a:extLst>
              <a:ext uri="{FF2B5EF4-FFF2-40B4-BE49-F238E27FC236}">
                <a16:creationId xmlns:a16="http://schemas.microsoft.com/office/drawing/2014/main" id="{17757B81-54DF-48C6-0EBB-44F3708E31C7}"/>
              </a:ext>
            </a:extLst>
          </p:cNvPr>
          <p:cNvSpPr txBox="1"/>
          <p:nvPr/>
        </p:nvSpPr>
        <p:spPr>
          <a:xfrm>
            <a:off x="1513114" y="6121299"/>
            <a:ext cx="2435988" cy="646331"/>
          </a:xfrm>
          <a:prstGeom prst="rect">
            <a:avLst/>
          </a:prstGeom>
          <a:noFill/>
        </p:spPr>
        <p:txBody>
          <a:bodyPr wrap="none" rtlCol="0">
            <a:spAutoFit/>
          </a:bodyPr>
          <a:lstStyle/>
          <a:p>
            <a:r>
              <a:rPr lang="en-US" sz="1200" dirty="0"/>
              <a:t>The Ohio Cyber Reserve (OhCR)</a:t>
            </a:r>
          </a:p>
          <a:p>
            <a:r>
              <a:rPr lang="en-US" sz="1200" dirty="0"/>
              <a:t>May 25, 2023</a:t>
            </a:r>
          </a:p>
          <a:p>
            <a:r>
              <a:rPr lang="en-US" sz="1200" b="0" i="0" kern="1200" baseline="0" dirty="0">
                <a:solidFill>
                  <a:schemeClr val="tx1"/>
                </a:solidFill>
                <a:effectLst/>
                <a:latin typeface="+mn-lt"/>
                <a:ea typeface="+mn-ea"/>
                <a:cs typeface="+mn-cs"/>
              </a:rPr>
              <a:t>‘Building a More Cyber Secure Ohio’</a:t>
            </a:r>
          </a:p>
        </p:txBody>
      </p:sp>
    </p:spTree>
    <p:extLst>
      <p:ext uri="{BB962C8B-B14F-4D97-AF65-F5344CB8AC3E}">
        <p14:creationId xmlns:p14="http://schemas.microsoft.com/office/powerpoint/2010/main" val="166978086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1">
            <a:extLst>
              <a:ext uri="{FF2B5EF4-FFF2-40B4-BE49-F238E27FC236}">
                <a16:creationId xmlns:a16="http://schemas.microsoft.com/office/drawing/2014/main" id="{32DFCBDB-CA1F-4AFA-8CEA-FB375C75ABE3}"/>
              </a:ext>
            </a:extLst>
          </p:cNvPr>
          <p:cNvSpPr>
            <a:spLocks noGrp="1"/>
          </p:cNvSpPr>
          <p:nvPr>
            <p:ph type="title"/>
          </p:nvPr>
        </p:nvSpPr>
        <p:spPr/>
        <p:txBody>
          <a:bodyPr>
            <a:normAutofit fontScale="90000"/>
          </a:bodyPr>
          <a:lstStyle/>
          <a:p>
            <a:pPr>
              <a:lnSpc>
                <a:spcPct val="100000"/>
              </a:lnSpc>
              <a:spcBef>
                <a:spcPts val="0"/>
              </a:spcBef>
            </a:pPr>
            <a:r>
              <a:rPr lang="en-US" sz="5600" dirty="0">
                <a:latin typeface="+mn-lt"/>
              </a:rPr>
              <a:t>PR.MA-1 Maintenance Policy and Procedure (L, M, H)</a:t>
            </a:r>
          </a:p>
        </p:txBody>
      </p:sp>
      <p:sp>
        <p:nvSpPr>
          <p:cNvPr id="10" name="Content Placeholder 9">
            <a:extLst>
              <a:ext uri="{FF2B5EF4-FFF2-40B4-BE49-F238E27FC236}">
                <a16:creationId xmlns:a16="http://schemas.microsoft.com/office/drawing/2014/main" id="{1DF33E41-71A3-C3D2-B2FA-8BDDED6691DA}"/>
              </a:ext>
            </a:extLst>
          </p:cNvPr>
          <p:cNvSpPr>
            <a:spLocks noGrp="1"/>
          </p:cNvSpPr>
          <p:nvPr>
            <p:ph idx="1"/>
          </p:nvPr>
        </p:nvSpPr>
        <p:spPr>
          <a:xfrm>
            <a:off x="838201" y="1825625"/>
            <a:ext cx="10256519" cy="4011296"/>
          </a:xfrm>
        </p:spPr>
        <p:txBody>
          <a:bodyPr>
            <a:normAutofit/>
          </a:bodyPr>
          <a:lstStyle/>
          <a:p>
            <a:pPr marL="0" marR="0">
              <a:lnSpc>
                <a:spcPct val="107000"/>
              </a:lnSpc>
              <a:spcBef>
                <a:spcPts val="0"/>
              </a:spcBef>
              <a:spcAft>
                <a:spcPts val="800"/>
              </a:spcAft>
            </a:pPr>
            <a:r>
              <a:rPr lang="en-US" sz="2000" dirty="0">
                <a:effectLst/>
                <a:latin typeface="Calibri" panose="020F0502020204030204" pitchFamily="34" charset="0"/>
                <a:ea typeface="Calibri" panose="020F0502020204030204" pitchFamily="34" charset="0"/>
                <a:cs typeface="Arial" panose="020B0604020202020204" pitchFamily="34" charset="0"/>
              </a:rPr>
              <a:t>The </a:t>
            </a:r>
            <a:r>
              <a:rPr lang="en-US" sz="2000" b="1" dirty="0">
                <a:effectLst/>
                <a:latin typeface="Calibri" panose="020F0502020204030204" pitchFamily="34" charset="0"/>
                <a:ea typeface="Calibri" panose="020F0502020204030204" pitchFamily="34" charset="0"/>
                <a:cs typeface="Arial" panose="020B0604020202020204" pitchFamily="34" charset="0"/>
              </a:rPr>
              <a:t>School District</a:t>
            </a:r>
            <a:r>
              <a:rPr lang="en-US" sz="2000" dirty="0">
                <a:effectLst/>
                <a:latin typeface="Calibri" panose="020F0502020204030204" pitchFamily="34" charset="0"/>
                <a:ea typeface="Calibri" panose="020F0502020204030204" pitchFamily="34" charset="0"/>
                <a:cs typeface="Arial" panose="020B0604020202020204" pitchFamily="34" charset="0"/>
              </a:rPr>
              <a:t> will create a clear and accessible maintenance policy for its information systems. This policy will be distributed to all employees, contractors, and authorized users who have access to systems or information. The policy will cover the purpose, scope, roles, responsibilities, management commitment, coordination among various parts of the organization, and compliance. It will also comply with relevant laws, executive orders, directives, regulations, policies, standards, and guidelines.</a:t>
            </a:r>
          </a:p>
          <a:p>
            <a:pPr marL="0" marR="0">
              <a:lnSpc>
                <a:spcPct val="107000"/>
              </a:lnSpc>
              <a:spcBef>
                <a:spcPts val="0"/>
              </a:spcBef>
              <a:spcAft>
                <a:spcPts val="800"/>
              </a:spcAft>
            </a:pPr>
            <a:r>
              <a:rPr lang="en-US" sz="2000" dirty="0">
                <a:effectLst/>
                <a:latin typeface="Calibri" panose="020F0502020204030204" pitchFamily="34" charset="0"/>
                <a:ea typeface="Calibri" panose="020F0502020204030204" pitchFamily="34" charset="0"/>
                <a:cs typeface="Arial" panose="020B0604020202020204" pitchFamily="34" charset="0"/>
              </a:rPr>
              <a:t>The </a:t>
            </a:r>
            <a:r>
              <a:rPr lang="en-US" sz="2000" b="1" dirty="0">
                <a:effectLst/>
                <a:latin typeface="Calibri" panose="020F0502020204030204" pitchFamily="34" charset="0"/>
                <a:ea typeface="Calibri" panose="020F0502020204030204" pitchFamily="34" charset="0"/>
                <a:cs typeface="Arial" panose="020B0604020202020204" pitchFamily="34" charset="0"/>
              </a:rPr>
              <a:t>Technology Department Director </a:t>
            </a:r>
            <a:r>
              <a:rPr lang="en-US" sz="2000" dirty="0">
                <a:effectLst/>
                <a:latin typeface="Calibri" panose="020F0502020204030204" pitchFamily="34" charset="0"/>
                <a:ea typeface="Calibri" panose="020F0502020204030204" pitchFamily="34" charset="0"/>
                <a:cs typeface="Arial" panose="020B0604020202020204" pitchFamily="34" charset="0"/>
              </a:rPr>
              <a:t>is responsible for managing the development, documentation, and distribution of this maintenance policy. </a:t>
            </a:r>
          </a:p>
          <a:p>
            <a:pPr marL="0" marR="0">
              <a:lnSpc>
                <a:spcPct val="107000"/>
              </a:lnSpc>
              <a:spcBef>
                <a:spcPts val="0"/>
              </a:spcBef>
              <a:spcAft>
                <a:spcPts val="800"/>
              </a:spcAft>
            </a:pPr>
            <a:r>
              <a:rPr lang="en-US" sz="2000" dirty="0">
                <a:effectLst/>
                <a:latin typeface="Calibri" panose="020F0502020204030204" pitchFamily="34" charset="0"/>
                <a:ea typeface="Calibri" panose="020F0502020204030204" pitchFamily="34" charset="0"/>
                <a:cs typeface="Arial" panose="020B0604020202020204" pitchFamily="34" charset="0"/>
              </a:rPr>
              <a:t>The System Owners and </a:t>
            </a:r>
            <a:r>
              <a:rPr lang="en-US" sz="2000" b="1" dirty="0">
                <a:effectLst/>
                <a:latin typeface="Calibri" panose="020F0502020204030204" pitchFamily="34" charset="0"/>
                <a:ea typeface="Calibri" panose="020F0502020204030204" pitchFamily="34" charset="0"/>
                <a:cs typeface="Arial" panose="020B0604020202020204" pitchFamily="34" charset="0"/>
              </a:rPr>
              <a:t>Technology Department Director</a:t>
            </a:r>
            <a:r>
              <a:rPr lang="en-US" sz="2000" dirty="0">
                <a:effectLst/>
                <a:latin typeface="Calibri" panose="020F0502020204030204" pitchFamily="34" charset="0"/>
                <a:ea typeface="Calibri" panose="020F0502020204030204" pitchFamily="34" charset="0"/>
                <a:cs typeface="Arial" panose="020B0604020202020204" pitchFamily="34" charset="0"/>
              </a:rPr>
              <a:t> in the </a:t>
            </a:r>
            <a:r>
              <a:rPr lang="en-US" sz="2000" b="1" dirty="0">
                <a:effectLst/>
                <a:latin typeface="Calibri" panose="020F0502020204030204" pitchFamily="34" charset="0"/>
                <a:ea typeface="Calibri" panose="020F0502020204030204" pitchFamily="34" charset="0"/>
                <a:cs typeface="Arial" panose="020B0604020202020204" pitchFamily="34" charset="0"/>
              </a:rPr>
              <a:t>Technology Department </a:t>
            </a:r>
            <a:r>
              <a:rPr lang="en-US" sz="2000" dirty="0">
                <a:effectLst/>
                <a:latin typeface="Calibri" panose="020F0502020204030204" pitchFamily="34" charset="0"/>
                <a:ea typeface="Calibri" panose="020F0502020204030204" pitchFamily="34" charset="0"/>
                <a:cs typeface="Arial" panose="020B0604020202020204" pitchFamily="34" charset="0"/>
              </a:rPr>
              <a:t>are required to develop, document, and distribute specific procedures for their systems to implement the maintenance policy and associated controls. </a:t>
            </a:r>
          </a:p>
        </p:txBody>
      </p:sp>
      <p:sp>
        <p:nvSpPr>
          <p:cNvPr id="4" name="Slide Number Placeholder 3"/>
          <p:cNvSpPr>
            <a:spLocks noGrp="1"/>
          </p:cNvSpPr>
          <p:nvPr>
            <p:ph type="sldNum" sz="quarter" idx="12"/>
          </p:nvPr>
        </p:nvSpPr>
        <p:spPr/>
        <p:txBody>
          <a:bodyPr/>
          <a:lstStyle/>
          <a:p>
            <a:fld id="{CCB3953D-8176-4C6F-AD14-4B480050D1D9}" type="slidenum">
              <a:rPr lang="en-US" smtClean="0"/>
              <a:t>5</a:t>
            </a:fld>
            <a:endParaRPr lang="en-US" dirty="0"/>
          </a:p>
        </p:txBody>
      </p:sp>
      <p:pic>
        <p:nvPicPr>
          <p:cNvPr id="3" name="Picture 2" descr="Logo&#10;&#10;Description automatically generated">
            <a:extLst>
              <a:ext uri="{FF2B5EF4-FFF2-40B4-BE49-F238E27FC236}">
                <a16:creationId xmlns:a16="http://schemas.microsoft.com/office/drawing/2014/main" id="{4C32611D-D80C-B4E5-9E38-CE11F480CDC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59183" y="6176963"/>
            <a:ext cx="588617" cy="573747"/>
          </a:xfrm>
          <a:prstGeom prst="rect">
            <a:avLst/>
          </a:prstGeom>
        </p:spPr>
      </p:pic>
      <p:sp>
        <p:nvSpPr>
          <p:cNvPr id="5" name="TextBox 4">
            <a:extLst>
              <a:ext uri="{FF2B5EF4-FFF2-40B4-BE49-F238E27FC236}">
                <a16:creationId xmlns:a16="http://schemas.microsoft.com/office/drawing/2014/main" id="{17757B81-54DF-48C6-0EBB-44F3708E31C7}"/>
              </a:ext>
            </a:extLst>
          </p:cNvPr>
          <p:cNvSpPr txBox="1"/>
          <p:nvPr/>
        </p:nvSpPr>
        <p:spPr>
          <a:xfrm>
            <a:off x="1513114" y="6121299"/>
            <a:ext cx="2435988" cy="646331"/>
          </a:xfrm>
          <a:prstGeom prst="rect">
            <a:avLst/>
          </a:prstGeom>
          <a:noFill/>
        </p:spPr>
        <p:txBody>
          <a:bodyPr wrap="none" rtlCol="0">
            <a:spAutoFit/>
          </a:bodyPr>
          <a:lstStyle/>
          <a:p>
            <a:r>
              <a:rPr lang="en-US" sz="1200" dirty="0"/>
              <a:t>The Ohio Cyber Reserve (OhCR)</a:t>
            </a:r>
          </a:p>
          <a:p>
            <a:r>
              <a:rPr lang="en-US" sz="1200" dirty="0"/>
              <a:t>May 25, 2023</a:t>
            </a:r>
          </a:p>
          <a:p>
            <a:r>
              <a:rPr lang="en-US" sz="1200" b="0" i="0" kern="1200" baseline="0" dirty="0">
                <a:solidFill>
                  <a:schemeClr val="tx1"/>
                </a:solidFill>
                <a:effectLst/>
                <a:latin typeface="+mn-lt"/>
                <a:ea typeface="+mn-ea"/>
                <a:cs typeface="+mn-cs"/>
              </a:rPr>
              <a:t>‘Building a More Cyber Secure Ohio’</a:t>
            </a:r>
          </a:p>
        </p:txBody>
      </p:sp>
    </p:spTree>
    <p:extLst>
      <p:ext uri="{BB962C8B-B14F-4D97-AF65-F5344CB8AC3E}">
        <p14:creationId xmlns:p14="http://schemas.microsoft.com/office/powerpoint/2010/main" val="33378130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1">
            <a:extLst>
              <a:ext uri="{FF2B5EF4-FFF2-40B4-BE49-F238E27FC236}">
                <a16:creationId xmlns:a16="http://schemas.microsoft.com/office/drawing/2014/main" id="{32DFCBDB-CA1F-4AFA-8CEA-FB375C75ABE3}"/>
              </a:ext>
            </a:extLst>
          </p:cNvPr>
          <p:cNvSpPr>
            <a:spLocks noGrp="1"/>
          </p:cNvSpPr>
          <p:nvPr>
            <p:ph type="title"/>
          </p:nvPr>
        </p:nvSpPr>
        <p:spPr>
          <a:xfrm>
            <a:off x="838199" y="365127"/>
            <a:ext cx="10515601" cy="1325563"/>
          </a:xfrm>
        </p:spPr>
        <p:txBody>
          <a:bodyPr>
            <a:normAutofit fontScale="90000"/>
          </a:bodyPr>
          <a:lstStyle/>
          <a:p>
            <a:pPr>
              <a:lnSpc>
                <a:spcPct val="100000"/>
              </a:lnSpc>
              <a:spcBef>
                <a:spcPts val="0"/>
              </a:spcBef>
            </a:pPr>
            <a:r>
              <a:rPr lang="en-US" sz="5600" dirty="0">
                <a:latin typeface="+mn-lt"/>
              </a:rPr>
              <a:t>PR.MA-2 Controlled Maintenance </a:t>
            </a:r>
            <a:br>
              <a:rPr lang="en-US" sz="5600" dirty="0">
                <a:latin typeface="+mn-lt"/>
              </a:rPr>
            </a:br>
            <a:r>
              <a:rPr lang="en-US" sz="5600" dirty="0">
                <a:latin typeface="+mn-lt"/>
              </a:rPr>
              <a:t>(L, M, H)</a:t>
            </a:r>
          </a:p>
        </p:txBody>
      </p:sp>
      <p:sp>
        <p:nvSpPr>
          <p:cNvPr id="10" name="Content Placeholder 9">
            <a:extLst>
              <a:ext uri="{FF2B5EF4-FFF2-40B4-BE49-F238E27FC236}">
                <a16:creationId xmlns:a16="http://schemas.microsoft.com/office/drawing/2014/main" id="{1DF33E41-71A3-C3D2-B2FA-8BDDED6691DA}"/>
              </a:ext>
            </a:extLst>
          </p:cNvPr>
          <p:cNvSpPr>
            <a:spLocks noGrp="1"/>
          </p:cNvSpPr>
          <p:nvPr>
            <p:ph idx="1"/>
          </p:nvPr>
        </p:nvSpPr>
        <p:spPr>
          <a:xfrm>
            <a:off x="838201" y="1825624"/>
            <a:ext cx="11125199" cy="4406447"/>
          </a:xfrm>
        </p:spPr>
        <p:txBody>
          <a:bodyPr>
            <a:noAutofit/>
          </a:bodyPr>
          <a:lstStyle/>
          <a:p>
            <a:pPr marL="342900" marR="0" lvl="0" indent="-342900">
              <a:lnSpc>
                <a:spcPct val="107000"/>
              </a:lnSpc>
              <a:spcBef>
                <a:spcPts val="0"/>
              </a:spcBef>
              <a:spcAft>
                <a:spcPts val="0"/>
              </a:spcAft>
              <a:buFont typeface="+mj-lt"/>
              <a:buAutoNum type="alphaUcPeriod"/>
            </a:pPr>
            <a:r>
              <a:rPr lang="en-US" sz="1600" dirty="0">
                <a:effectLst/>
                <a:latin typeface="Arial Narrow" panose="020B0606020202030204" pitchFamily="34" charset="0"/>
                <a:ea typeface="Calibri" panose="020F0502020204030204" pitchFamily="34" charset="0"/>
                <a:cs typeface="Arial" panose="020B0604020202020204" pitchFamily="34" charset="0"/>
              </a:rPr>
              <a:t>Keep a schedule and detailed documentation of maintenance, repairs, and replacements for system components, following the specifications provided by the manufacturer or vendor, and organizational requirements.</a:t>
            </a:r>
          </a:p>
          <a:p>
            <a:pPr marL="342900" marR="0" lvl="0" indent="-342900">
              <a:lnSpc>
                <a:spcPct val="107000"/>
              </a:lnSpc>
              <a:spcBef>
                <a:spcPts val="0"/>
              </a:spcBef>
              <a:spcAft>
                <a:spcPts val="0"/>
              </a:spcAft>
              <a:buFont typeface="+mj-lt"/>
              <a:buAutoNum type="alphaUcPeriod"/>
            </a:pPr>
            <a:r>
              <a:rPr lang="en-US" sz="1600" dirty="0">
                <a:effectLst/>
                <a:latin typeface="Arial Narrow" panose="020B0606020202030204" pitchFamily="34" charset="0"/>
                <a:ea typeface="Calibri" panose="020F0502020204030204" pitchFamily="34" charset="0"/>
                <a:cs typeface="Arial" panose="020B0604020202020204" pitchFamily="34" charset="0"/>
              </a:rPr>
              <a:t>Provide approval and ongoing monitoring for all maintenance activities, whether they are performed on-site or remotely. This includes overseeing maintenance activities conducted on-site or if the system components are taken to another location for servicing.</a:t>
            </a:r>
          </a:p>
          <a:p>
            <a:pPr marL="342900" marR="0" lvl="0" indent="-342900">
              <a:lnSpc>
                <a:spcPct val="107000"/>
              </a:lnSpc>
              <a:spcBef>
                <a:spcPts val="0"/>
              </a:spcBef>
              <a:spcAft>
                <a:spcPts val="0"/>
              </a:spcAft>
              <a:buFont typeface="+mj-lt"/>
              <a:buAutoNum type="alphaUcPeriod"/>
            </a:pPr>
            <a:r>
              <a:rPr lang="en-US" sz="1600" dirty="0">
                <a:effectLst/>
                <a:latin typeface="Arial Narrow" panose="020B0606020202030204" pitchFamily="34" charset="0"/>
                <a:ea typeface="Calibri" panose="020F0502020204030204" pitchFamily="34" charset="0"/>
                <a:cs typeface="Arial" panose="020B0604020202020204" pitchFamily="34" charset="0"/>
              </a:rPr>
              <a:t>Ensure that the removal of the system or its components from organizational facilities for off-site maintenance, repair, or replacement is explicitly approved by the system owner, </a:t>
            </a:r>
            <a:r>
              <a:rPr lang="en-US" sz="1600" b="1" dirty="0">
                <a:effectLst/>
                <a:latin typeface="Arial Narrow" panose="020B0606020202030204" pitchFamily="34" charset="0"/>
                <a:ea typeface="Calibri" panose="020F0502020204030204" pitchFamily="34" charset="0"/>
                <a:cs typeface="Arial" panose="020B0604020202020204" pitchFamily="34" charset="0"/>
              </a:rPr>
              <a:t>Technology Department Director</a:t>
            </a:r>
            <a:r>
              <a:rPr lang="en-US" sz="1600" dirty="0">
                <a:effectLst/>
                <a:latin typeface="Arial Narrow" panose="020B0606020202030204" pitchFamily="34" charset="0"/>
                <a:ea typeface="Calibri" panose="020F0502020204030204" pitchFamily="34" charset="0"/>
                <a:cs typeface="Arial" panose="020B0604020202020204" pitchFamily="34" charset="0"/>
              </a:rPr>
              <a:t>, or their designated alternate.</a:t>
            </a:r>
          </a:p>
          <a:p>
            <a:pPr marL="342900" marR="0" lvl="0" indent="-342900">
              <a:lnSpc>
                <a:spcPct val="107000"/>
              </a:lnSpc>
              <a:spcBef>
                <a:spcPts val="0"/>
              </a:spcBef>
              <a:spcAft>
                <a:spcPts val="0"/>
              </a:spcAft>
              <a:buFont typeface="+mj-lt"/>
              <a:buAutoNum type="alphaUcPeriod"/>
            </a:pPr>
            <a:r>
              <a:rPr lang="en-US" sz="1600" dirty="0">
                <a:effectLst/>
                <a:latin typeface="Arial Narrow" panose="020B0606020202030204" pitchFamily="34" charset="0"/>
                <a:ea typeface="Calibri" panose="020F0502020204030204" pitchFamily="34" charset="0"/>
                <a:cs typeface="Arial" panose="020B0604020202020204" pitchFamily="34" charset="0"/>
              </a:rPr>
              <a:t>Sanitization methods must be used to remove sensitive information from devices prior to being sent off-site for maintenance, repair, or replacement.</a:t>
            </a:r>
          </a:p>
          <a:p>
            <a:pPr marL="342900" marR="0" lvl="0" indent="-342900">
              <a:lnSpc>
                <a:spcPct val="107000"/>
              </a:lnSpc>
              <a:spcBef>
                <a:spcPts val="0"/>
              </a:spcBef>
              <a:spcAft>
                <a:spcPts val="0"/>
              </a:spcAft>
              <a:buFont typeface="+mj-lt"/>
              <a:buAutoNum type="alphaUcPeriod"/>
            </a:pPr>
            <a:r>
              <a:rPr lang="en-US" sz="1600" dirty="0">
                <a:effectLst/>
                <a:latin typeface="Arial Narrow" panose="020B0606020202030204" pitchFamily="34" charset="0"/>
                <a:ea typeface="Calibri" panose="020F0502020204030204" pitchFamily="34" charset="0"/>
                <a:cs typeface="Arial" panose="020B0604020202020204" pitchFamily="34" charset="0"/>
              </a:rPr>
              <a:t>Verify that all potentially affected controls are still functioning properly after maintenance, repair, or replacement actions.</a:t>
            </a:r>
          </a:p>
          <a:p>
            <a:pPr marL="342900" marR="0" lvl="0" indent="-342900">
              <a:lnSpc>
                <a:spcPct val="107000"/>
              </a:lnSpc>
              <a:spcBef>
                <a:spcPts val="0"/>
              </a:spcBef>
              <a:spcAft>
                <a:spcPts val="0"/>
              </a:spcAft>
              <a:buFont typeface="+mj-lt"/>
              <a:buAutoNum type="alphaUcPeriod"/>
            </a:pPr>
            <a:r>
              <a:rPr lang="en-US" sz="1600" dirty="0">
                <a:effectLst/>
                <a:latin typeface="Arial Narrow" panose="020B0606020202030204" pitchFamily="34" charset="0"/>
                <a:ea typeface="Calibri" panose="020F0502020204030204" pitchFamily="34" charset="0"/>
                <a:cs typeface="Arial" panose="020B0604020202020204" pitchFamily="34" charset="0"/>
              </a:rPr>
              <a:t>Confirm backups are available if maintenance activities inadvertently cause system and/or data integrity issues.</a:t>
            </a:r>
          </a:p>
          <a:p>
            <a:pPr marL="342900" marR="0" lvl="0" indent="-342900">
              <a:lnSpc>
                <a:spcPct val="107000"/>
              </a:lnSpc>
              <a:spcBef>
                <a:spcPts val="0"/>
              </a:spcBef>
              <a:spcAft>
                <a:spcPts val="0"/>
              </a:spcAft>
              <a:buFont typeface="+mj-lt"/>
              <a:buAutoNum type="alphaUcPeriod"/>
            </a:pPr>
            <a:r>
              <a:rPr lang="en-US" sz="1600" dirty="0">
                <a:effectLst/>
                <a:latin typeface="Arial Narrow" panose="020B0606020202030204" pitchFamily="34" charset="0"/>
                <a:ea typeface="Calibri" panose="020F0502020204030204" pitchFamily="34" charset="0"/>
                <a:cs typeface="Arial" panose="020B0604020202020204" pitchFamily="34" charset="0"/>
              </a:rPr>
              <a:t>Maintain organizational maintenance records that include the following information:</a:t>
            </a:r>
          </a:p>
          <a:p>
            <a:pPr marL="742950" marR="0" lvl="1" indent="-285750">
              <a:lnSpc>
                <a:spcPct val="107000"/>
              </a:lnSpc>
              <a:spcBef>
                <a:spcPts val="0"/>
              </a:spcBef>
              <a:spcAft>
                <a:spcPts val="0"/>
              </a:spcAft>
              <a:buFont typeface="+mj-lt"/>
              <a:buAutoNum type="arabicPeriod"/>
            </a:pPr>
            <a:r>
              <a:rPr lang="en-US" sz="1600" dirty="0">
                <a:effectLst/>
                <a:latin typeface="Arial Narrow" panose="020B0606020202030204" pitchFamily="34" charset="0"/>
                <a:ea typeface="Calibri" panose="020F0502020204030204" pitchFamily="34" charset="0"/>
                <a:cs typeface="Arial" panose="020B0604020202020204" pitchFamily="34" charset="0"/>
              </a:rPr>
              <a:t>Date and time of maintenance.</a:t>
            </a:r>
          </a:p>
          <a:p>
            <a:pPr marL="742950" marR="0" lvl="1" indent="-285750">
              <a:lnSpc>
                <a:spcPct val="107000"/>
              </a:lnSpc>
              <a:spcBef>
                <a:spcPts val="0"/>
              </a:spcBef>
              <a:spcAft>
                <a:spcPts val="0"/>
              </a:spcAft>
              <a:buFont typeface="+mj-lt"/>
              <a:buAutoNum type="arabicPeriod"/>
            </a:pPr>
            <a:r>
              <a:rPr lang="en-US" sz="1600" dirty="0">
                <a:effectLst/>
                <a:latin typeface="Arial Narrow" panose="020B0606020202030204" pitchFamily="34" charset="0"/>
                <a:ea typeface="Calibri" panose="020F0502020204030204" pitchFamily="34" charset="0"/>
                <a:cs typeface="Arial" panose="020B0604020202020204" pitchFamily="34" charset="0"/>
              </a:rPr>
              <a:t>Description of the maintenance performed.</a:t>
            </a:r>
          </a:p>
          <a:p>
            <a:pPr marL="742950" marR="0" lvl="1" indent="-285750">
              <a:lnSpc>
                <a:spcPct val="107000"/>
              </a:lnSpc>
              <a:spcBef>
                <a:spcPts val="0"/>
              </a:spcBef>
              <a:spcAft>
                <a:spcPts val="0"/>
              </a:spcAft>
              <a:buFont typeface="+mj-lt"/>
              <a:buAutoNum type="arabicPeriod"/>
            </a:pPr>
            <a:r>
              <a:rPr lang="en-US" sz="1600" dirty="0">
                <a:effectLst/>
                <a:latin typeface="Arial Narrow" panose="020B0606020202030204" pitchFamily="34" charset="0"/>
                <a:ea typeface="Calibri" panose="020F0502020204030204" pitchFamily="34" charset="0"/>
                <a:cs typeface="Arial" panose="020B0604020202020204" pitchFamily="34" charset="0"/>
              </a:rPr>
              <a:t>Names of the individuals or group who conducted the maintenance.</a:t>
            </a:r>
          </a:p>
          <a:p>
            <a:pPr marL="742950" marR="0" lvl="1" indent="-285750">
              <a:lnSpc>
                <a:spcPct val="107000"/>
              </a:lnSpc>
              <a:spcBef>
                <a:spcPts val="0"/>
              </a:spcBef>
              <a:spcAft>
                <a:spcPts val="0"/>
              </a:spcAft>
              <a:buFont typeface="+mj-lt"/>
              <a:buAutoNum type="arabicPeriod"/>
            </a:pPr>
            <a:r>
              <a:rPr lang="en-US" sz="1600" dirty="0">
                <a:effectLst/>
                <a:latin typeface="Arial Narrow" panose="020B0606020202030204" pitchFamily="34" charset="0"/>
                <a:ea typeface="Calibri" panose="020F0502020204030204" pitchFamily="34" charset="0"/>
                <a:cs typeface="Arial" panose="020B0604020202020204" pitchFamily="34" charset="0"/>
              </a:rPr>
              <a:t>Name of the escort involved.</a:t>
            </a:r>
          </a:p>
          <a:p>
            <a:pPr marL="742950" marR="0" lvl="1" indent="-285750">
              <a:lnSpc>
                <a:spcPct val="107000"/>
              </a:lnSpc>
              <a:spcBef>
                <a:spcPts val="0"/>
              </a:spcBef>
              <a:spcAft>
                <a:spcPts val="800"/>
              </a:spcAft>
              <a:buFont typeface="+mj-lt"/>
              <a:buAutoNum type="arabicPeriod"/>
            </a:pPr>
            <a:r>
              <a:rPr lang="en-US" sz="1600" dirty="0">
                <a:effectLst/>
                <a:latin typeface="Arial Narrow" panose="020B0606020202030204" pitchFamily="34" charset="0"/>
                <a:ea typeface="Calibri" panose="020F0502020204030204" pitchFamily="34" charset="0"/>
                <a:cs typeface="Arial" panose="020B0604020202020204" pitchFamily="34" charset="0"/>
              </a:rPr>
              <a:t>System components or equipment that were removed or replaced</a:t>
            </a:r>
            <a:r>
              <a:rPr lang="en-US" sz="1600" dirty="0">
                <a:effectLst/>
                <a:latin typeface="Calibri" panose="020F0502020204030204" pitchFamily="34" charset="0"/>
                <a:ea typeface="Calibri" panose="020F0502020204030204" pitchFamily="34" charset="0"/>
                <a:cs typeface="Arial" panose="020B0604020202020204" pitchFamily="34" charset="0"/>
              </a:rPr>
              <a:t>.</a:t>
            </a:r>
          </a:p>
        </p:txBody>
      </p:sp>
      <p:sp>
        <p:nvSpPr>
          <p:cNvPr id="4" name="Slide Number Placeholder 3"/>
          <p:cNvSpPr>
            <a:spLocks noGrp="1"/>
          </p:cNvSpPr>
          <p:nvPr>
            <p:ph type="sldNum" sz="quarter" idx="12"/>
          </p:nvPr>
        </p:nvSpPr>
        <p:spPr/>
        <p:txBody>
          <a:bodyPr/>
          <a:lstStyle/>
          <a:p>
            <a:fld id="{CCB3953D-8176-4C6F-AD14-4B480050D1D9}" type="slidenum">
              <a:rPr lang="en-US" smtClean="0"/>
              <a:t>6</a:t>
            </a:fld>
            <a:endParaRPr lang="en-US" dirty="0"/>
          </a:p>
        </p:txBody>
      </p:sp>
      <p:pic>
        <p:nvPicPr>
          <p:cNvPr id="3" name="Picture 2" descr="Logo&#10;&#10;Description automatically generated">
            <a:extLst>
              <a:ext uri="{FF2B5EF4-FFF2-40B4-BE49-F238E27FC236}">
                <a16:creationId xmlns:a16="http://schemas.microsoft.com/office/drawing/2014/main" id="{4C32611D-D80C-B4E5-9E38-CE11F480CDC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59183" y="6176963"/>
            <a:ext cx="588617" cy="573747"/>
          </a:xfrm>
          <a:prstGeom prst="rect">
            <a:avLst/>
          </a:prstGeom>
        </p:spPr>
      </p:pic>
      <p:sp>
        <p:nvSpPr>
          <p:cNvPr id="5" name="TextBox 4">
            <a:extLst>
              <a:ext uri="{FF2B5EF4-FFF2-40B4-BE49-F238E27FC236}">
                <a16:creationId xmlns:a16="http://schemas.microsoft.com/office/drawing/2014/main" id="{17757B81-54DF-48C6-0EBB-44F3708E31C7}"/>
              </a:ext>
            </a:extLst>
          </p:cNvPr>
          <p:cNvSpPr txBox="1"/>
          <p:nvPr/>
        </p:nvSpPr>
        <p:spPr>
          <a:xfrm>
            <a:off x="1513114" y="6121299"/>
            <a:ext cx="2435988" cy="646331"/>
          </a:xfrm>
          <a:prstGeom prst="rect">
            <a:avLst/>
          </a:prstGeom>
          <a:noFill/>
        </p:spPr>
        <p:txBody>
          <a:bodyPr wrap="none" rtlCol="0">
            <a:spAutoFit/>
          </a:bodyPr>
          <a:lstStyle/>
          <a:p>
            <a:r>
              <a:rPr lang="en-US" sz="1200" dirty="0"/>
              <a:t>The Ohio Cyber Reserve (OhCR)</a:t>
            </a:r>
          </a:p>
          <a:p>
            <a:r>
              <a:rPr lang="en-US" sz="1200" dirty="0"/>
              <a:t>May 25, 2023</a:t>
            </a:r>
          </a:p>
          <a:p>
            <a:r>
              <a:rPr lang="en-US" sz="1200" b="0" i="0" kern="1200" baseline="0" dirty="0">
                <a:solidFill>
                  <a:schemeClr val="tx1"/>
                </a:solidFill>
                <a:effectLst/>
                <a:latin typeface="+mn-lt"/>
                <a:ea typeface="+mn-ea"/>
                <a:cs typeface="+mn-cs"/>
              </a:rPr>
              <a:t>‘Building a More Cyber Secure Ohio’</a:t>
            </a:r>
          </a:p>
        </p:txBody>
      </p:sp>
    </p:spTree>
    <p:extLst>
      <p:ext uri="{BB962C8B-B14F-4D97-AF65-F5344CB8AC3E}">
        <p14:creationId xmlns:p14="http://schemas.microsoft.com/office/powerpoint/2010/main" val="58339878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1">
            <a:extLst>
              <a:ext uri="{FF2B5EF4-FFF2-40B4-BE49-F238E27FC236}">
                <a16:creationId xmlns:a16="http://schemas.microsoft.com/office/drawing/2014/main" id="{32DFCBDB-CA1F-4AFA-8CEA-FB375C75ABE3}"/>
              </a:ext>
            </a:extLst>
          </p:cNvPr>
          <p:cNvSpPr>
            <a:spLocks noGrp="1"/>
          </p:cNvSpPr>
          <p:nvPr>
            <p:ph type="title"/>
          </p:nvPr>
        </p:nvSpPr>
        <p:spPr>
          <a:xfrm>
            <a:off x="838199" y="365127"/>
            <a:ext cx="10882745" cy="1325563"/>
          </a:xfrm>
        </p:spPr>
        <p:txBody>
          <a:bodyPr>
            <a:normAutofit fontScale="90000"/>
          </a:bodyPr>
          <a:lstStyle/>
          <a:p>
            <a:pPr>
              <a:lnSpc>
                <a:spcPct val="100000"/>
              </a:lnSpc>
              <a:spcBef>
                <a:spcPts val="0"/>
              </a:spcBef>
            </a:pPr>
            <a:r>
              <a:rPr lang="en-US" sz="5600" dirty="0">
                <a:latin typeface="+mn-lt"/>
              </a:rPr>
              <a:t>PR.MA-2(2) Automated Maintenance (H)</a:t>
            </a:r>
          </a:p>
        </p:txBody>
      </p:sp>
      <p:sp>
        <p:nvSpPr>
          <p:cNvPr id="10" name="Content Placeholder 9">
            <a:extLst>
              <a:ext uri="{FF2B5EF4-FFF2-40B4-BE49-F238E27FC236}">
                <a16:creationId xmlns:a16="http://schemas.microsoft.com/office/drawing/2014/main" id="{1DF33E41-71A3-C3D2-B2FA-8BDDED6691DA}"/>
              </a:ext>
            </a:extLst>
          </p:cNvPr>
          <p:cNvSpPr>
            <a:spLocks noGrp="1"/>
          </p:cNvSpPr>
          <p:nvPr>
            <p:ph idx="1"/>
          </p:nvPr>
        </p:nvSpPr>
        <p:spPr>
          <a:xfrm>
            <a:off x="838201" y="1825624"/>
            <a:ext cx="10309859" cy="4406447"/>
          </a:xfrm>
        </p:spPr>
        <p:txBody>
          <a:bodyPr>
            <a:normAutofit/>
          </a:bodyPr>
          <a:lstStyle/>
          <a:p>
            <a:pPr marL="0" indent="0">
              <a:lnSpc>
                <a:spcPct val="110000"/>
              </a:lnSpc>
              <a:spcBef>
                <a:spcPts val="0"/>
              </a:spcBef>
              <a:buNone/>
            </a:pPr>
            <a:r>
              <a:rPr lang="en-US" sz="2400" dirty="0">
                <a:effectLst/>
                <a:latin typeface="Calibri" panose="020F0502020204030204" pitchFamily="34" charset="0"/>
                <a:ea typeface="Calibri" panose="020F0502020204030204" pitchFamily="34" charset="0"/>
                <a:cs typeface="Arial" panose="020B0604020202020204" pitchFamily="34" charset="0"/>
              </a:rPr>
              <a:t>Create and follow established schedules for conducting maintenance, repairs, and replacements for information systems. The use of automated mechanisms must be approved by </a:t>
            </a:r>
            <a:r>
              <a:rPr lang="en-US" sz="2400" b="1" dirty="0">
                <a:effectLst/>
                <a:latin typeface="Calibri" panose="020F0502020204030204" pitchFamily="34" charset="0"/>
                <a:ea typeface="Calibri" panose="020F0502020204030204" pitchFamily="34" charset="0"/>
                <a:cs typeface="Arial" panose="020B0604020202020204" pitchFamily="34" charset="0"/>
              </a:rPr>
              <a:t>the Technology Department Director</a:t>
            </a:r>
            <a:r>
              <a:rPr lang="en-US" sz="2400" dirty="0">
                <a:effectLst/>
                <a:latin typeface="Calibri" panose="020F0502020204030204" pitchFamily="34" charset="0"/>
                <a:ea typeface="Calibri" panose="020F0502020204030204" pitchFamily="34" charset="0"/>
                <a:cs typeface="Arial" panose="020B0604020202020204" pitchFamily="34" charset="0"/>
              </a:rPr>
              <a:t>. Maintain detailed and up-to-date records for all maintenance, repair, and replacement activities, including requests, scheduled actions, actions in progress, and completed actions. Ensure that the records are accurate, comprehensive, and align with established record retention guidelines.</a:t>
            </a:r>
          </a:p>
          <a:p>
            <a:pPr marL="0" indent="0">
              <a:lnSpc>
                <a:spcPct val="110000"/>
              </a:lnSpc>
              <a:spcBef>
                <a:spcPts val="0"/>
              </a:spcBef>
              <a:buNone/>
            </a:pPr>
            <a:endParaRPr lang="en-US" sz="1900" dirty="0">
              <a:effectLst/>
              <a:latin typeface="+mn-lt"/>
              <a:ea typeface="Times New Roman" panose="02020603050405020304" pitchFamily="18" charset="0"/>
            </a:endParaRPr>
          </a:p>
        </p:txBody>
      </p:sp>
      <p:sp>
        <p:nvSpPr>
          <p:cNvPr id="4" name="Slide Number Placeholder 3"/>
          <p:cNvSpPr>
            <a:spLocks noGrp="1"/>
          </p:cNvSpPr>
          <p:nvPr>
            <p:ph type="sldNum" sz="quarter" idx="12"/>
          </p:nvPr>
        </p:nvSpPr>
        <p:spPr/>
        <p:txBody>
          <a:bodyPr/>
          <a:lstStyle/>
          <a:p>
            <a:fld id="{CCB3953D-8176-4C6F-AD14-4B480050D1D9}" type="slidenum">
              <a:rPr lang="en-US" smtClean="0"/>
              <a:t>7</a:t>
            </a:fld>
            <a:endParaRPr lang="en-US" dirty="0"/>
          </a:p>
        </p:txBody>
      </p:sp>
      <p:pic>
        <p:nvPicPr>
          <p:cNvPr id="3" name="Picture 2" descr="Logo&#10;&#10;Description automatically generated">
            <a:extLst>
              <a:ext uri="{FF2B5EF4-FFF2-40B4-BE49-F238E27FC236}">
                <a16:creationId xmlns:a16="http://schemas.microsoft.com/office/drawing/2014/main" id="{4C32611D-D80C-B4E5-9E38-CE11F480CDC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59183" y="6176963"/>
            <a:ext cx="588617" cy="573747"/>
          </a:xfrm>
          <a:prstGeom prst="rect">
            <a:avLst/>
          </a:prstGeom>
        </p:spPr>
      </p:pic>
      <p:sp>
        <p:nvSpPr>
          <p:cNvPr id="5" name="TextBox 4">
            <a:extLst>
              <a:ext uri="{FF2B5EF4-FFF2-40B4-BE49-F238E27FC236}">
                <a16:creationId xmlns:a16="http://schemas.microsoft.com/office/drawing/2014/main" id="{17757B81-54DF-48C6-0EBB-44F3708E31C7}"/>
              </a:ext>
            </a:extLst>
          </p:cNvPr>
          <p:cNvSpPr txBox="1"/>
          <p:nvPr/>
        </p:nvSpPr>
        <p:spPr>
          <a:xfrm>
            <a:off x="1513114" y="6121299"/>
            <a:ext cx="2435988" cy="646331"/>
          </a:xfrm>
          <a:prstGeom prst="rect">
            <a:avLst/>
          </a:prstGeom>
          <a:noFill/>
        </p:spPr>
        <p:txBody>
          <a:bodyPr wrap="none" rtlCol="0">
            <a:spAutoFit/>
          </a:bodyPr>
          <a:lstStyle/>
          <a:p>
            <a:r>
              <a:rPr lang="en-US" sz="1200" dirty="0"/>
              <a:t>The Ohio Cyber Reserve (OhCR)</a:t>
            </a:r>
          </a:p>
          <a:p>
            <a:r>
              <a:rPr lang="en-US" sz="1200" dirty="0"/>
              <a:t>May 25, 2023</a:t>
            </a:r>
          </a:p>
          <a:p>
            <a:r>
              <a:rPr lang="en-US" sz="1200" b="0" i="0" kern="1200" baseline="0" dirty="0">
                <a:solidFill>
                  <a:schemeClr val="tx1"/>
                </a:solidFill>
                <a:effectLst/>
                <a:latin typeface="+mn-lt"/>
                <a:ea typeface="+mn-ea"/>
                <a:cs typeface="+mn-cs"/>
              </a:rPr>
              <a:t>‘Building a More Cyber Secure Ohio’</a:t>
            </a:r>
          </a:p>
        </p:txBody>
      </p:sp>
    </p:spTree>
    <p:extLst>
      <p:ext uri="{BB962C8B-B14F-4D97-AF65-F5344CB8AC3E}">
        <p14:creationId xmlns:p14="http://schemas.microsoft.com/office/powerpoint/2010/main" val="192481060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1">
            <a:extLst>
              <a:ext uri="{FF2B5EF4-FFF2-40B4-BE49-F238E27FC236}">
                <a16:creationId xmlns:a16="http://schemas.microsoft.com/office/drawing/2014/main" id="{32DFCBDB-CA1F-4AFA-8CEA-FB375C75ABE3}"/>
              </a:ext>
            </a:extLst>
          </p:cNvPr>
          <p:cNvSpPr>
            <a:spLocks noGrp="1"/>
          </p:cNvSpPr>
          <p:nvPr>
            <p:ph type="title"/>
          </p:nvPr>
        </p:nvSpPr>
        <p:spPr/>
        <p:txBody>
          <a:bodyPr>
            <a:normAutofit/>
          </a:bodyPr>
          <a:lstStyle/>
          <a:p>
            <a:pPr>
              <a:lnSpc>
                <a:spcPct val="100000"/>
              </a:lnSpc>
              <a:spcBef>
                <a:spcPts val="0"/>
              </a:spcBef>
            </a:pPr>
            <a:r>
              <a:rPr lang="en-US" sz="5600" dirty="0">
                <a:latin typeface="+mn-lt"/>
              </a:rPr>
              <a:t>PR.MA-3 Maintenance Tools (M, H)</a:t>
            </a:r>
          </a:p>
        </p:txBody>
      </p:sp>
      <p:sp>
        <p:nvSpPr>
          <p:cNvPr id="10" name="Content Placeholder 9">
            <a:extLst>
              <a:ext uri="{FF2B5EF4-FFF2-40B4-BE49-F238E27FC236}">
                <a16:creationId xmlns:a16="http://schemas.microsoft.com/office/drawing/2014/main" id="{1DF33E41-71A3-C3D2-B2FA-8BDDED6691DA}"/>
              </a:ext>
            </a:extLst>
          </p:cNvPr>
          <p:cNvSpPr>
            <a:spLocks noGrp="1"/>
          </p:cNvSpPr>
          <p:nvPr>
            <p:ph idx="1"/>
          </p:nvPr>
        </p:nvSpPr>
        <p:spPr>
          <a:xfrm>
            <a:off x="838201" y="1825624"/>
            <a:ext cx="10317479" cy="4406447"/>
          </a:xfrm>
        </p:spPr>
        <p:txBody>
          <a:bodyPr>
            <a:normAutofit/>
          </a:bodyPr>
          <a:lstStyle/>
          <a:p>
            <a:pPr marL="0" marR="0" indent="0">
              <a:lnSpc>
                <a:spcPct val="107000"/>
              </a:lnSpc>
              <a:spcBef>
                <a:spcPts val="0"/>
              </a:spcBef>
              <a:spcAft>
                <a:spcPts val="800"/>
              </a:spcAft>
              <a:buNone/>
            </a:pPr>
            <a:r>
              <a:rPr lang="en-US" sz="2400" dirty="0">
                <a:effectLst/>
                <a:latin typeface="Calibri" panose="020F0502020204030204" pitchFamily="34" charset="0"/>
                <a:ea typeface="Calibri" panose="020F0502020204030204" pitchFamily="34" charset="0"/>
                <a:cs typeface="Arial" panose="020B0604020202020204" pitchFamily="34" charset="0"/>
              </a:rPr>
              <a:t>Approval must be granted for the use of system maintenance tools. The actions of the tools shall be monitored to ensure compliance with established policies and procedures. All tools will be assessed </a:t>
            </a:r>
            <a:r>
              <a:rPr lang="en-US" sz="2400" b="1" dirty="0">
                <a:effectLst/>
                <a:latin typeface="Calibri" panose="020F0502020204030204" pitchFamily="34" charset="0"/>
                <a:ea typeface="Calibri" panose="020F0502020204030204" pitchFamily="34" charset="0"/>
                <a:cs typeface="Arial" panose="020B0604020202020204" pitchFamily="34" charset="0"/>
              </a:rPr>
              <a:t>[Determine review frequency] </a:t>
            </a:r>
            <a:r>
              <a:rPr lang="en-US" sz="2400" dirty="0">
                <a:effectLst/>
                <a:latin typeface="Calibri" panose="020F0502020204030204" pitchFamily="34" charset="0"/>
                <a:ea typeface="Calibri" panose="020F0502020204030204" pitchFamily="34" charset="0"/>
                <a:cs typeface="Arial" panose="020B0604020202020204" pitchFamily="34" charset="0"/>
              </a:rPr>
              <a:t>effectiveness and appropriateness.</a:t>
            </a:r>
          </a:p>
        </p:txBody>
      </p:sp>
      <p:sp>
        <p:nvSpPr>
          <p:cNvPr id="4" name="Slide Number Placeholder 3"/>
          <p:cNvSpPr>
            <a:spLocks noGrp="1"/>
          </p:cNvSpPr>
          <p:nvPr>
            <p:ph type="sldNum" sz="quarter" idx="12"/>
          </p:nvPr>
        </p:nvSpPr>
        <p:spPr/>
        <p:txBody>
          <a:bodyPr/>
          <a:lstStyle/>
          <a:p>
            <a:fld id="{CCB3953D-8176-4C6F-AD14-4B480050D1D9}" type="slidenum">
              <a:rPr lang="en-US" smtClean="0"/>
              <a:t>8</a:t>
            </a:fld>
            <a:endParaRPr lang="en-US" dirty="0"/>
          </a:p>
        </p:txBody>
      </p:sp>
      <p:pic>
        <p:nvPicPr>
          <p:cNvPr id="3" name="Picture 2" descr="Logo&#10;&#10;Description automatically generated">
            <a:extLst>
              <a:ext uri="{FF2B5EF4-FFF2-40B4-BE49-F238E27FC236}">
                <a16:creationId xmlns:a16="http://schemas.microsoft.com/office/drawing/2014/main" id="{4C32611D-D80C-B4E5-9E38-CE11F480CDC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59183" y="6176963"/>
            <a:ext cx="588617" cy="573747"/>
          </a:xfrm>
          <a:prstGeom prst="rect">
            <a:avLst/>
          </a:prstGeom>
        </p:spPr>
      </p:pic>
      <p:sp>
        <p:nvSpPr>
          <p:cNvPr id="5" name="TextBox 4">
            <a:extLst>
              <a:ext uri="{FF2B5EF4-FFF2-40B4-BE49-F238E27FC236}">
                <a16:creationId xmlns:a16="http://schemas.microsoft.com/office/drawing/2014/main" id="{17757B81-54DF-48C6-0EBB-44F3708E31C7}"/>
              </a:ext>
            </a:extLst>
          </p:cNvPr>
          <p:cNvSpPr txBox="1"/>
          <p:nvPr/>
        </p:nvSpPr>
        <p:spPr>
          <a:xfrm>
            <a:off x="1513114" y="6121299"/>
            <a:ext cx="2435988" cy="646331"/>
          </a:xfrm>
          <a:prstGeom prst="rect">
            <a:avLst/>
          </a:prstGeom>
          <a:noFill/>
        </p:spPr>
        <p:txBody>
          <a:bodyPr wrap="none" rtlCol="0">
            <a:spAutoFit/>
          </a:bodyPr>
          <a:lstStyle/>
          <a:p>
            <a:r>
              <a:rPr lang="en-US" sz="1200" dirty="0"/>
              <a:t>The Ohio Cyber Reserve (OhCR)</a:t>
            </a:r>
          </a:p>
          <a:p>
            <a:r>
              <a:rPr lang="en-US" sz="1200" dirty="0"/>
              <a:t>May 25, 2023</a:t>
            </a:r>
          </a:p>
          <a:p>
            <a:r>
              <a:rPr lang="en-US" sz="1200" b="0" i="0" kern="1200" baseline="0" dirty="0">
                <a:solidFill>
                  <a:schemeClr val="tx1"/>
                </a:solidFill>
                <a:effectLst/>
                <a:latin typeface="+mn-lt"/>
                <a:ea typeface="+mn-ea"/>
                <a:cs typeface="+mn-cs"/>
              </a:rPr>
              <a:t>‘Building a More Cyber Secure Ohio’</a:t>
            </a:r>
          </a:p>
        </p:txBody>
      </p:sp>
    </p:spTree>
    <p:extLst>
      <p:ext uri="{BB962C8B-B14F-4D97-AF65-F5344CB8AC3E}">
        <p14:creationId xmlns:p14="http://schemas.microsoft.com/office/powerpoint/2010/main" val="176072976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1">
            <a:extLst>
              <a:ext uri="{FF2B5EF4-FFF2-40B4-BE49-F238E27FC236}">
                <a16:creationId xmlns:a16="http://schemas.microsoft.com/office/drawing/2014/main" id="{32DFCBDB-CA1F-4AFA-8CEA-FB375C75ABE3}"/>
              </a:ext>
            </a:extLst>
          </p:cNvPr>
          <p:cNvSpPr>
            <a:spLocks noGrp="1"/>
          </p:cNvSpPr>
          <p:nvPr>
            <p:ph type="title"/>
          </p:nvPr>
        </p:nvSpPr>
        <p:spPr/>
        <p:txBody>
          <a:bodyPr>
            <a:normAutofit/>
          </a:bodyPr>
          <a:lstStyle/>
          <a:p>
            <a:pPr>
              <a:lnSpc>
                <a:spcPct val="100000"/>
              </a:lnSpc>
              <a:spcBef>
                <a:spcPts val="0"/>
              </a:spcBef>
            </a:pPr>
            <a:r>
              <a:rPr lang="en-US" sz="1800" b="1" dirty="0">
                <a:solidFill>
                  <a:srgbClr val="2F5496"/>
                </a:solidFill>
                <a:effectLst/>
                <a:latin typeface="Calibri Light" panose="020F0302020204030204" pitchFamily="34" charset="0"/>
                <a:ea typeface="Yu Gothic Light" panose="020B0300000000000000" pitchFamily="34" charset="-128"/>
                <a:cs typeface="Times New Roman" panose="02020603050405020304" pitchFamily="18" charset="0"/>
              </a:rPr>
              <a:t> </a:t>
            </a:r>
            <a:r>
              <a:rPr lang="en-US" sz="5600" dirty="0">
                <a:latin typeface="+mn-lt"/>
              </a:rPr>
              <a:t>PR.MA-3(1) Inspect Tools (M, H)</a:t>
            </a:r>
          </a:p>
        </p:txBody>
      </p:sp>
      <p:sp>
        <p:nvSpPr>
          <p:cNvPr id="10" name="Content Placeholder 9">
            <a:extLst>
              <a:ext uri="{FF2B5EF4-FFF2-40B4-BE49-F238E27FC236}">
                <a16:creationId xmlns:a16="http://schemas.microsoft.com/office/drawing/2014/main" id="{1DF33E41-71A3-C3D2-B2FA-8BDDED6691DA}"/>
              </a:ext>
            </a:extLst>
          </p:cNvPr>
          <p:cNvSpPr>
            <a:spLocks noGrp="1"/>
          </p:cNvSpPr>
          <p:nvPr>
            <p:ph idx="1"/>
          </p:nvPr>
        </p:nvSpPr>
        <p:spPr>
          <a:xfrm>
            <a:off x="838201" y="1825624"/>
            <a:ext cx="10355579" cy="4406447"/>
          </a:xfrm>
        </p:spPr>
        <p:txBody>
          <a:bodyPr>
            <a:normAutofit/>
          </a:bodyPr>
          <a:lstStyle/>
          <a:p>
            <a:pPr marL="0" indent="0">
              <a:lnSpc>
                <a:spcPct val="110000"/>
              </a:lnSpc>
              <a:spcBef>
                <a:spcPts val="0"/>
              </a:spcBef>
              <a:buNone/>
            </a:pPr>
            <a:r>
              <a:rPr lang="en-US" sz="2400" dirty="0">
                <a:effectLst/>
                <a:latin typeface="Calibri" panose="020F0502020204030204" pitchFamily="34" charset="0"/>
                <a:ea typeface="Calibri" panose="020F0502020204030204" pitchFamily="34" charset="0"/>
                <a:cs typeface="Arial" panose="020B0604020202020204" pitchFamily="34" charset="0"/>
              </a:rPr>
              <a:t>All tools providing maintenance capabilities shall be checked for malicious code prior to approval for use. Ongoing inspections such as manual review, malware scans, vulnerability checks, code binary analysis, and/or checksum validations to ensure improper or otherwise unauthorized modifications will be detected. </a:t>
            </a:r>
          </a:p>
          <a:p>
            <a:pPr marL="0" indent="0">
              <a:lnSpc>
                <a:spcPct val="110000"/>
              </a:lnSpc>
              <a:spcBef>
                <a:spcPts val="0"/>
              </a:spcBef>
              <a:buNone/>
            </a:pPr>
            <a:endParaRPr lang="en-US" sz="1900" dirty="0">
              <a:effectLst/>
              <a:latin typeface="+mn-lt"/>
              <a:ea typeface="Times New Roman" panose="02020603050405020304" pitchFamily="18" charset="0"/>
            </a:endParaRPr>
          </a:p>
        </p:txBody>
      </p:sp>
      <p:sp>
        <p:nvSpPr>
          <p:cNvPr id="4" name="Slide Number Placeholder 3"/>
          <p:cNvSpPr>
            <a:spLocks noGrp="1"/>
          </p:cNvSpPr>
          <p:nvPr>
            <p:ph type="sldNum" sz="quarter" idx="12"/>
          </p:nvPr>
        </p:nvSpPr>
        <p:spPr/>
        <p:txBody>
          <a:bodyPr/>
          <a:lstStyle/>
          <a:p>
            <a:fld id="{CCB3953D-8176-4C6F-AD14-4B480050D1D9}" type="slidenum">
              <a:rPr lang="en-US" smtClean="0"/>
              <a:t>9</a:t>
            </a:fld>
            <a:endParaRPr lang="en-US" dirty="0"/>
          </a:p>
        </p:txBody>
      </p:sp>
      <p:pic>
        <p:nvPicPr>
          <p:cNvPr id="3" name="Picture 2" descr="Logo&#10;&#10;Description automatically generated">
            <a:extLst>
              <a:ext uri="{FF2B5EF4-FFF2-40B4-BE49-F238E27FC236}">
                <a16:creationId xmlns:a16="http://schemas.microsoft.com/office/drawing/2014/main" id="{4C32611D-D80C-B4E5-9E38-CE11F480CDC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59183" y="6176963"/>
            <a:ext cx="588617" cy="573747"/>
          </a:xfrm>
          <a:prstGeom prst="rect">
            <a:avLst/>
          </a:prstGeom>
        </p:spPr>
      </p:pic>
      <p:sp>
        <p:nvSpPr>
          <p:cNvPr id="5" name="TextBox 4">
            <a:extLst>
              <a:ext uri="{FF2B5EF4-FFF2-40B4-BE49-F238E27FC236}">
                <a16:creationId xmlns:a16="http://schemas.microsoft.com/office/drawing/2014/main" id="{17757B81-54DF-48C6-0EBB-44F3708E31C7}"/>
              </a:ext>
            </a:extLst>
          </p:cNvPr>
          <p:cNvSpPr txBox="1"/>
          <p:nvPr/>
        </p:nvSpPr>
        <p:spPr>
          <a:xfrm>
            <a:off x="1513114" y="6121299"/>
            <a:ext cx="2435988" cy="646331"/>
          </a:xfrm>
          <a:prstGeom prst="rect">
            <a:avLst/>
          </a:prstGeom>
          <a:noFill/>
        </p:spPr>
        <p:txBody>
          <a:bodyPr wrap="none" rtlCol="0">
            <a:spAutoFit/>
          </a:bodyPr>
          <a:lstStyle/>
          <a:p>
            <a:r>
              <a:rPr lang="en-US" sz="1200" dirty="0"/>
              <a:t>The Ohio Cyber Reserve (OhCR)</a:t>
            </a:r>
          </a:p>
          <a:p>
            <a:r>
              <a:rPr lang="en-US" sz="1200" dirty="0"/>
              <a:t>May 25, 2023</a:t>
            </a:r>
          </a:p>
          <a:p>
            <a:r>
              <a:rPr lang="en-US" sz="1200" b="0" i="0" kern="1200" baseline="0" dirty="0">
                <a:solidFill>
                  <a:schemeClr val="tx1"/>
                </a:solidFill>
                <a:effectLst/>
                <a:latin typeface="+mn-lt"/>
                <a:ea typeface="+mn-ea"/>
                <a:cs typeface="+mn-cs"/>
              </a:rPr>
              <a:t>‘Building a More Cyber Secure Ohio’</a:t>
            </a:r>
          </a:p>
        </p:txBody>
      </p:sp>
    </p:spTree>
    <p:extLst>
      <p:ext uri="{BB962C8B-B14F-4D97-AF65-F5344CB8AC3E}">
        <p14:creationId xmlns:p14="http://schemas.microsoft.com/office/powerpoint/2010/main" val="3360506694"/>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627</TotalTime>
  <Words>3151</Words>
  <Application>Microsoft Office PowerPoint</Application>
  <PresentationFormat>Widescreen</PresentationFormat>
  <Paragraphs>231</Paragraphs>
  <Slides>18</Slides>
  <Notes>16</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18</vt:i4>
      </vt:variant>
    </vt:vector>
  </HeadingPairs>
  <TitlesOfParts>
    <vt:vector size="23" baseType="lpstr">
      <vt:lpstr>Arial</vt:lpstr>
      <vt:lpstr>Arial Narrow</vt:lpstr>
      <vt:lpstr>Calibri</vt:lpstr>
      <vt:lpstr>Calibri Light</vt:lpstr>
      <vt:lpstr>Office Theme</vt:lpstr>
      <vt:lpstr>The OhCR ‘Building a More Cyber Secure Ohio’  </vt:lpstr>
      <vt:lpstr>IT System Maintenance Plan</vt:lpstr>
      <vt:lpstr>Compliance with Policies, Regulations, and Standards</vt:lpstr>
      <vt:lpstr>Scope of Maintenance</vt:lpstr>
      <vt:lpstr>PR.MA-1 Maintenance Policy and Procedure (L, M, H)</vt:lpstr>
      <vt:lpstr>PR.MA-2 Controlled Maintenance  (L, M, H)</vt:lpstr>
      <vt:lpstr>PR.MA-2(2) Automated Maintenance (H)</vt:lpstr>
      <vt:lpstr>PR.MA-3 Maintenance Tools (M, H)</vt:lpstr>
      <vt:lpstr> PR.MA-3(1) Inspect Tools (M, H)</vt:lpstr>
      <vt:lpstr>PR.MA-3(2) Inspect Media (M, H)</vt:lpstr>
      <vt:lpstr>PR.MA-4 Prevent Unauthorized Removal (M, H)</vt:lpstr>
      <vt:lpstr>PR.MA-4 Nonlocal Maintenance (L, M, H)</vt:lpstr>
      <vt:lpstr>PR.MA-4(3) Comparable Security and Sanitization (H)</vt:lpstr>
      <vt:lpstr>PR.MA-5 Maintenance Personnel (L, M, H)</vt:lpstr>
      <vt:lpstr>PR.MA-5(1) Individuals Without Appropriate Access (H)</vt:lpstr>
      <vt:lpstr>PR.MA-6 Timely Maintenance (M, H)</vt:lpstr>
      <vt:lpstr>Risk Acceptance/Policy Exception</vt:lpstr>
      <vt:lpstr>Questions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Charles Robbins</dc:creator>
  <cp:lastModifiedBy>Charles Robbins</cp:lastModifiedBy>
  <cp:revision>10</cp:revision>
  <dcterms:created xsi:type="dcterms:W3CDTF">2022-10-15T22:30:20Z</dcterms:created>
  <dcterms:modified xsi:type="dcterms:W3CDTF">2023-11-03T02:54:32Z</dcterms:modified>
</cp:coreProperties>
</file>